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10080625" cy="5670550"/>
  <p:notesSz cx="7772400" cy="100584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3" roundtripDataSignature="AMtx7mgJzYAiF6ervHIXxvPEfLxk2x/8C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7F5B906-F814-4A4B-AD90-5B246D25B453}">
  <a:tblStyle styleId="{37F5B906-F814-4A4B-AD90-5B246D25B453}"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1"/>
    <p:restoredTop sz="94676"/>
  </p:normalViewPr>
  <p:slideViewPr>
    <p:cSldViewPr snapToGrid="0">
      <p:cViewPr varScale="1">
        <p:scale>
          <a:sx n="138" d="100"/>
          <a:sy n="138" d="100"/>
        </p:scale>
        <p:origin x="58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customschemas.google.com/relationships/presentationmetadata" Target="meta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295650" y="754375"/>
            <a:ext cx="5181850" cy="37719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77225" y="4777725"/>
            <a:ext cx="6217900" cy="4526275"/>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
        <p:cNvGrpSpPr/>
        <p:nvPr/>
      </p:nvGrpSpPr>
      <p:grpSpPr>
        <a:xfrm>
          <a:off x="0" y="0"/>
          <a:ext cx="0" cy="0"/>
          <a:chOff x="0" y="0"/>
          <a:chExt cx="0" cy="0"/>
        </a:xfrm>
      </p:grpSpPr>
      <p:sp>
        <p:nvSpPr>
          <p:cNvPr id="29" name="Google Shape;29;p1: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 name="Google Shape;30;p1:notes"/>
          <p:cNvSpPr>
            <a:spLocks noGrp="1" noRot="1" noChangeAspect="1"/>
          </p:cNvSpPr>
          <p:nvPr>
            <p:ph type="sldImg" idx="2"/>
          </p:nvPr>
        </p:nvSpPr>
        <p:spPr>
          <a:xfrm>
            <a:off x="1295650" y="754375"/>
            <a:ext cx="518185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10: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3" name="Google Shape;83;p10:notes"/>
          <p:cNvSpPr>
            <a:spLocks noGrp="1" noRot="1" noChangeAspect="1"/>
          </p:cNvSpPr>
          <p:nvPr>
            <p:ph type="sldImg" idx="2"/>
          </p:nvPr>
        </p:nvSpPr>
        <p:spPr>
          <a:xfrm>
            <a:off x="1295650" y="754375"/>
            <a:ext cx="518185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11: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9" name="Google Shape;89;p11:notes"/>
          <p:cNvSpPr>
            <a:spLocks noGrp="1" noRot="1" noChangeAspect="1"/>
          </p:cNvSpPr>
          <p:nvPr>
            <p:ph type="sldImg" idx="2"/>
          </p:nvPr>
        </p:nvSpPr>
        <p:spPr>
          <a:xfrm>
            <a:off x="1295650" y="754375"/>
            <a:ext cx="518185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12: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7" name="Google Shape;97;p12:notes"/>
          <p:cNvSpPr>
            <a:spLocks noGrp="1" noRot="1" noChangeAspect="1"/>
          </p:cNvSpPr>
          <p:nvPr>
            <p:ph type="sldImg" idx="2"/>
          </p:nvPr>
        </p:nvSpPr>
        <p:spPr>
          <a:xfrm>
            <a:off x="1295650" y="754375"/>
            <a:ext cx="518185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13: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3" name="Google Shape;103;p13:notes"/>
          <p:cNvSpPr>
            <a:spLocks noGrp="1" noRot="1" noChangeAspect="1"/>
          </p:cNvSpPr>
          <p:nvPr>
            <p:ph type="sldImg" idx="2"/>
          </p:nvPr>
        </p:nvSpPr>
        <p:spPr>
          <a:xfrm>
            <a:off x="1295650" y="754375"/>
            <a:ext cx="518185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14: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9" name="Google Shape;109;p14:notes"/>
          <p:cNvSpPr>
            <a:spLocks noGrp="1" noRot="1" noChangeAspect="1"/>
          </p:cNvSpPr>
          <p:nvPr>
            <p:ph type="sldImg" idx="2"/>
          </p:nvPr>
        </p:nvSpPr>
        <p:spPr>
          <a:xfrm>
            <a:off x="1295650" y="754375"/>
            <a:ext cx="518185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15: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5" name="Google Shape;115;p15:notes"/>
          <p:cNvSpPr>
            <a:spLocks noGrp="1" noRot="1" noChangeAspect="1"/>
          </p:cNvSpPr>
          <p:nvPr>
            <p:ph type="sldImg" idx="2"/>
          </p:nvPr>
        </p:nvSpPr>
        <p:spPr>
          <a:xfrm>
            <a:off x="1295650" y="754375"/>
            <a:ext cx="518185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16: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1" name="Google Shape;121;p16:notes"/>
          <p:cNvSpPr>
            <a:spLocks noGrp="1" noRot="1" noChangeAspect="1"/>
          </p:cNvSpPr>
          <p:nvPr>
            <p:ph type="sldImg" idx="2"/>
          </p:nvPr>
        </p:nvSpPr>
        <p:spPr>
          <a:xfrm>
            <a:off x="1295650" y="754375"/>
            <a:ext cx="518185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17: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7" name="Google Shape;127;p17:notes"/>
          <p:cNvSpPr>
            <a:spLocks noGrp="1" noRot="1" noChangeAspect="1"/>
          </p:cNvSpPr>
          <p:nvPr>
            <p:ph type="sldImg" idx="2"/>
          </p:nvPr>
        </p:nvSpPr>
        <p:spPr>
          <a:xfrm>
            <a:off x="1295650" y="754375"/>
            <a:ext cx="518185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18: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3" name="Google Shape;133;p18:notes"/>
          <p:cNvSpPr>
            <a:spLocks noGrp="1" noRot="1" noChangeAspect="1"/>
          </p:cNvSpPr>
          <p:nvPr>
            <p:ph type="sldImg" idx="2"/>
          </p:nvPr>
        </p:nvSpPr>
        <p:spPr>
          <a:xfrm>
            <a:off x="1295650" y="754375"/>
            <a:ext cx="518185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19: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0" name="Google Shape;140;p19:notes"/>
          <p:cNvSpPr>
            <a:spLocks noGrp="1" noRot="1" noChangeAspect="1"/>
          </p:cNvSpPr>
          <p:nvPr>
            <p:ph type="sldImg" idx="2"/>
          </p:nvPr>
        </p:nvSpPr>
        <p:spPr>
          <a:xfrm>
            <a:off x="1295650" y="754375"/>
            <a:ext cx="518185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
        <p:cNvGrpSpPr/>
        <p:nvPr/>
      </p:nvGrpSpPr>
      <p:grpSpPr>
        <a:xfrm>
          <a:off x="0" y="0"/>
          <a:ext cx="0" cy="0"/>
          <a:chOff x="0" y="0"/>
          <a:chExt cx="0" cy="0"/>
        </a:xfrm>
      </p:grpSpPr>
      <p:sp>
        <p:nvSpPr>
          <p:cNvPr id="35" name="Google Shape;35;p2: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 name="Google Shape;36;p2:notes"/>
          <p:cNvSpPr>
            <a:spLocks noGrp="1" noRot="1" noChangeAspect="1"/>
          </p:cNvSpPr>
          <p:nvPr>
            <p:ph type="sldImg" idx="2"/>
          </p:nvPr>
        </p:nvSpPr>
        <p:spPr>
          <a:xfrm>
            <a:off x="1295650" y="754375"/>
            <a:ext cx="518185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20: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6" name="Google Shape;146;p20:notes"/>
          <p:cNvSpPr>
            <a:spLocks noGrp="1" noRot="1" noChangeAspect="1"/>
          </p:cNvSpPr>
          <p:nvPr>
            <p:ph type="sldImg" idx="2"/>
          </p:nvPr>
        </p:nvSpPr>
        <p:spPr>
          <a:xfrm>
            <a:off x="1295650" y="754375"/>
            <a:ext cx="518185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21: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2" name="Google Shape;152;p21:notes"/>
          <p:cNvSpPr>
            <a:spLocks noGrp="1" noRot="1" noChangeAspect="1"/>
          </p:cNvSpPr>
          <p:nvPr>
            <p:ph type="sldImg" idx="2"/>
          </p:nvPr>
        </p:nvSpPr>
        <p:spPr>
          <a:xfrm>
            <a:off x="1295650" y="754375"/>
            <a:ext cx="518185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22: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8" name="Google Shape;158;p22:notes"/>
          <p:cNvSpPr>
            <a:spLocks noGrp="1" noRot="1" noChangeAspect="1"/>
          </p:cNvSpPr>
          <p:nvPr>
            <p:ph type="sldImg" idx="2"/>
          </p:nvPr>
        </p:nvSpPr>
        <p:spPr>
          <a:xfrm>
            <a:off x="1295650" y="754375"/>
            <a:ext cx="518185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23: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5" name="Google Shape;165;p23:notes"/>
          <p:cNvSpPr>
            <a:spLocks noGrp="1" noRot="1" noChangeAspect="1"/>
          </p:cNvSpPr>
          <p:nvPr>
            <p:ph type="sldImg" idx="2"/>
          </p:nvPr>
        </p:nvSpPr>
        <p:spPr>
          <a:xfrm>
            <a:off x="1295650" y="754375"/>
            <a:ext cx="518185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24: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1" name="Google Shape;171;p24:notes"/>
          <p:cNvSpPr>
            <a:spLocks noGrp="1" noRot="1" noChangeAspect="1"/>
          </p:cNvSpPr>
          <p:nvPr>
            <p:ph type="sldImg" idx="2"/>
          </p:nvPr>
        </p:nvSpPr>
        <p:spPr>
          <a:xfrm>
            <a:off x="1295650" y="754375"/>
            <a:ext cx="518185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25: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7" name="Google Shape;177;p25:notes"/>
          <p:cNvSpPr>
            <a:spLocks noGrp="1" noRot="1" noChangeAspect="1"/>
          </p:cNvSpPr>
          <p:nvPr>
            <p:ph type="sldImg" idx="2"/>
          </p:nvPr>
        </p:nvSpPr>
        <p:spPr>
          <a:xfrm>
            <a:off x="1295650" y="754375"/>
            <a:ext cx="518185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26: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3" name="Google Shape;183;p26:notes"/>
          <p:cNvSpPr>
            <a:spLocks noGrp="1" noRot="1" noChangeAspect="1"/>
          </p:cNvSpPr>
          <p:nvPr>
            <p:ph type="sldImg" idx="2"/>
          </p:nvPr>
        </p:nvSpPr>
        <p:spPr>
          <a:xfrm>
            <a:off x="1295650" y="754375"/>
            <a:ext cx="518185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27: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9" name="Google Shape;189;p27:notes"/>
          <p:cNvSpPr>
            <a:spLocks noGrp="1" noRot="1" noChangeAspect="1"/>
          </p:cNvSpPr>
          <p:nvPr>
            <p:ph type="sldImg" idx="2"/>
          </p:nvPr>
        </p:nvSpPr>
        <p:spPr>
          <a:xfrm>
            <a:off x="1295650" y="754375"/>
            <a:ext cx="518185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3: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2" name="Google Shape;42;p3:notes"/>
          <p:cNvSpPr>
            <a:spLocks noGrp="1" noRot="1" noChangeAspect="1"/>
          </p:cNvSpPr>
          <p:nvPr>
            <p:ph type="sldImg" idx="2"/>
          </p:nvPr>
        </p:nvSpPr>
        <p:spPr>
          <a:xfrm>
            <a:off x="1295650" y="754375"/>
            <a:ext cx="518185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4: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7" name="Google Shape;47;p4:notes"/>
          <p:cNvSpPr>
            <a:spLocks noGrp="1" noRot="1" noChangeAspect="1"/>
          </p:cNvSpPr>
          <p:nvPr>
            <p:ph type="sldImg" idx="2"/>
          </p:nvPr>
        </p:nvSpPr>
        <p:spPr>
          <a:xfrm>
            <a:off x="1295650" y="754375"/>
            <a:ext cx="518185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p5: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3" name="Google Shape;53;p5:notes"/>
          <p:cNvSpPr>
            <a:spLocks noGrp="1" noRot="1" noChangeAspect="1"/>
          </p:cNvSpPr>
          <p:nvPr>
            <p:ph type="sldImg" idx="2"/>
          </p:nvPr>
        </p:nvSpPr>
        <p:spPr>
          <a:xfrm>
            <a:off x="1295650" y="754375"/>
            <a:ext cx="518185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6: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9" name="Google Shape;59;p6:notes"/>
          <p:cNvSpPr>
            <a:spLocks noGrp="1" noRot="1" noChangeAspect="1"/>
          </p:cNvSpPr>
          <p:nvPr>
            <p:ph type="sldImg" idx="2"/>
          </p:nvPr>
        </p:nvSpPr>
        <p:spPr>
          <a:xfrm>
            <a:off x="1295650" y="754375"/>
            <a:ext cx="518185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7: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5" name="Google Shape;65;p7:notes"/>
          <p:cNvSpPr>
            <a:spLocks noGrp="1" noRot="1" noChangeAspect="1"/>
          </p:cNvSpPr>
          <p:nvPr>
            <p:ph type="sldImg" idx="2"/>
          </p:nvPr>
        </p:nvSpPr>
        <p:spPr>
          <a:xfrm>
            <a:off x="1295650" y="754375"/>
            <a:ext cx="518185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p8: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1" name="Google Shape;71;p8:notes"/>
          <p:cNvSpPr>
            <a:spLocks noGrp="1" noRot="1" noChangeAspect="1"/>
          </p:cNvSpPr>
          <p:nvPr>
            <p:ph type="sldImg" idx="2"/>
          </p:nvPr>
        </p:nvSpPr>
        <p:spPr>
          <a:xfrm>
            <a:off x="1295650" y="754375"/>
            <a:ext cx="518185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9: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7" name="Google Shape;77;p9:notes"/>
          <p:cNvSpPr>
            <a:spLocks noGrp="1" noRot="1" noChangeAspect="1"/>
          </p:cNvSpPr>
          <p:nvPr>
            <p:ph type="sldImg" idx="2"/>
          </p:nvPr>
        </p:nvSpPr>
        <p:spPr>
          <a:xfrm>
            <a:off x="1295650" y="754375"/>
            <a:ext cx="518185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efault" type="title">
  <p:cSld name="TITLE">
    <p:spTree>
      <p:nvGrpSpPr>
        <p:cNvPr id="1" name="Shape 12"/>
        <p:cNvGrpSpPr/>
        <p:nvPr/>
      </p:nvGrpSpPr>
      <p:grpSpPr>
        <a:xfrm>
          <a:off x="0" y="0"/>
          <a:ext cx="0" cy="0"/>
          <a:chOff x="0" y="0"/>
          <a:chExt cx="0" cy="0"/>
        </a:xfrm>
      </p:grpSpPr>
      <p:sp>
        <p:nvSpPr>
          <p:cNvPr id="13" name="Google Shape;13;p29"/>
          <p:cNvSpPr txBox="1">
            <a:spLocks noGrp="1"/>
          </p:cNvSpPr>
          <p:nvPr>
            <p:ph type="title"/>
          </p:nvPr>
        </p:nvSpPr>
        <p:spPr>
          <a:xfrm>
            <a:off x="457200" y="226080"/>
            <a:ext cx="9118440" cy="946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29"/>
          <p:cNvSpPr txBox="1">
            <a:spLocks noGrp="1"/>
          </p:cNvSpPr>
          <p:nvPr>
            <p:ph type="subTitle" idx="1"/>
          </p:nvPr>
        </p:nvSpPr>
        <p:spPr>
          <a:xfrm>
            <a:off x="504000" y="1326600"/>
            <a:ext cx="9071640" cy="422928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9"/>
          <p:cNvSpPr txBox="1">
            <a:spLocks noGrp="1"/>
          </p:cNvSpPr>
          <p:nvPr>
            <p:ph type="ftr" idx="11"/>
          </p:nvPr>
        </p:nvSpPr>
        <p:spPr>
          <a:xfrm>
            <a:off x="3447360" y="5165280"/>
            <a:ext cx="3195000" cy="390600"/>
          </a:xfrm>
          <a:prstGeom prst="rect">
            <a:avLst/>
          </a:prstGeom>
          <a:noFill/>
          <a:ln>
            <a:noFill/>
          </a:ln>
        </p:spPr>
        <p:txBody>
          <a:bodyPr spcFirstLastPara="1" wrap="square" lIns="0" tIns="0" rIns="0" bIns="0" anchor="t" anchorCtr="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9"/>
          <p:cNvSpPr txBox="1">
            <a:spLocks noGrp="1"/>
          </p:cNvSpPr>
          <p:nvPr>
            <p:ph type="sldNum" idx="12"/>
          </p:nvPr>
        </p:nvSpPr>
        <p:spPr>
          <a:xfrm>
            <a:off x="7227360" y="5165280"/>
            <a:ext cx="2348280" cy="390600"/>
          </a:xfrm>
          <a:prstGeom prst="rect">
            <a:avLst/>
          </a:prstGeom>
          <a:noFill/>
          <a:ln>
            <a:noFill/>
          </a:ln>
        </p:spPr>
        <p:txBody>
          <a:bodyPr spcFirstLastPara="1" wrap="square" lIns="0" tIns="0" rIns="0" bIns="0" anchor="t" anchorCtr="0">
            <a:noAutofit/>
          </a:bodyPr>
          <a:lstStyle>
            <a:lvl1pPr marL="0" lvl="0" indent="0" algn="r">
              <a:spcBef>
                <a:spcPts val="0"/>
              </a:spcBef>
              <a:buClr>
                <a:srgbClr val="000000"/>
              </a:buClr>
              <a:buSzPts val="1400"/>
              <a:buFont typeface="Times New Roman"/>
              <a:buNone/>
              <a:defRPr sz="1400" b="0" strike="noStrike">
                <a:solidFill>
                  <a:srgbClr val="000000"/>
                </a:solidFill>
                <a:latin typeface="Times New Roman"/>
                <a:ea typeface="Times New Roman"/>
                <a:cs typeface="Times New Roman"/>
                <a:sym typeface="Times New Roman"/>
              </a:defRPr>
            </a:lvl1pPr>
            <a:lvl2pPr marL="0" lvl="1" indent="0" algn="r">
              <a:spcBef>
                <a:spcPts val="0"/>
              </a:spcBef>
              <a:buClr>
                <a:srgbClr val="000000"/>
              </a:buClr>
              <a:buSzPts val="1400"/>
              <a:buFont typeface="Times New Roman"/>
              <a:buNone/>
              <a:defRPr sz="1400" b="0" strike="noStrike">
                <a:solidFill>
                  <a:srgbClr val="000000"/>
                </a:solidFill>
                <a:latin typeface="Times New Roman"/>
                <a:ea typeface="Times New Roman"/>
                <a:cs typeface="Times New Roman"/>
                <a:sym typeface="Times New Roman"/>
              </a:defRPr>
            </a:lvl2pPr>
            <a:lvl3pPr marL="0" lvl="2" indent="0" algn="r">
              <a:spcBef>
                <a:spcPts val="0"/>
              </a:spcBef>
              <a:buClr>
                <a:srgbClr val="000000"/>
              </a:buClr>
              <a:buSzPts val="1400"/>
              <a:buFont typeface="Times New Roman"/>
              <a:buNone/>
              <a:defRPr sz="1400" b="0" strike="noStrike">
                <a:solidFill>
                  <a:srgbClr val="000000"/>
                </a:solidFill>
                <a:latin typeface="Times New Roman"/>
                <a:ea typeface="Times New Roman"/>
                <a:cs typeface="Times New Roman"/>
                <a:sym typeface="Times New Roman"/>
              </a:defRPr>
            </a:lvl3pPr>
            <a:lvl4pPr marL="0" lvl="3" indent="0" algn="r">
              <a:spcBef>
                <a:spcPts val="0"/>
              </a:spcBef>
              <a:buClr>
                <a:srgbClr val="000000"/>
              </a:buClr>
              <a:buSzPts val="1400"/>
              <a:buFont typeface="Times New Roman"/>
              <a:buNone/>
              <a:defRPr sz="1400" b="0" strike="noStrike">
                <a:solidFill>
                  <a:srgbClr val="000000"/>
                </a:solidFill>
                <a:latin typeface="Times New Roman"/>
                <a:ea typeface="Times New Roman"/>
                <a:cs typeface="Times New Roman"/>
                <a:sym typeface="Times New Roman"/>
              </a:defRPr>
            </a:lvl4pPr>
            <a:lvl5pPr marL="0" lvl="4" indent="0" algn="r">
              <a:spcBef>
                <a:spcPts val="0"/>
              </a:spcBef>
              <a:buClr>
                <a:srgbClr val="000000"/>
              </a:buClr>
              <a:buSzPts val="1400"/>
              <a:buFont typeface="Times New Roman"/>
              <a:buNone/>
              <a:defRPr sz="1400" b="0" strike="noStrike">
                <a:solidFill>
                  <a:srgbClr val="000000"/>
                </a:solidFill>
                <a:latin typeface="Times New Roman"/>
                <a:ea typeface="Times New Roman"/>
                <a:cs typeface="Times New Roman"/>
                <a:sym typeface="Times New Roman"/>
              </a:defRPr>
            </a:lvl5pPr>
            <a:lvl6pPr marL="0" lvl="5" indent="0" algn="r">
              <a:spcBef>
                <a:spcPts val="0"/>
              </a:spcBef>
              <a:buClr>
                <a:srgbClr val="000000"/>
              </a:buClr>
              <a:buSzPts val="1400"/>
              <a:buFont typeface="Times New Roman"/>
              <a:buNone/>
              <a:defRPr sz="1400" b="0" strike="noStrike">
                <a:solidFill>
                  <a:srgbClr val="000000"/>
                </a:solidFill>
                <a:latin typeface="Times New Roman"/>
                <a:ea typeface="Times New Roman"/>
                <a:cs typeface="Times New Roman"/>
                <a:sym typeface="Times New Roman"/>
              </a:defRPr>
            </a:lvl6pPr>
            <a:lvl7pPr marL="0" lvl="6" indent="0" algn="r">
              <a:spcBef>
                <a:spcPts val="0"/>
              </a:spcBef>
              <a:buClr>
                <a:srgbClr val="000000"/>
              </a:buClr>
              <a:buSzPts val="1400"/>
              <a:buFont typeface="Times New Roman"/>
              <a:buNone/>
              <a:defRPr sz="1400" b="0" strike="noStrike">
                <a:solidFill>
                  <a:srgbClr val="000000"/>
                </a:solidFill>
                <a:latin typeface="Times New Roman"/>
                <a:ea typeface="Times New Roman"/>
                <a:cs typeface="Times New Roman"/>
                <a:sym typeface="Times New Roman"/>
              </a:defRPr>
            </a:lvl7pPr>
            <a:lvl8pPr marL="0" lvl="7" indent="0" algn="r">
              <a:spcBef>
                <a:spcPts val="0"/>
              </a:spcBef>
              <a:buClr>
                <a:srgbClr val="000000"/>
              </a:buClr>
              <a:buSzPts val="1400"/>
              <a:buFont typeface="Times New Roman"/>
              <a:buNone/>
              <a:defRPr sz="1400" b="0" strike="noStrike">
                <a:solidFill>
                  <a:srgbClr val="000000"/>
                </a:solidFill>
                <a:latin typeface="Times New Roman"/>
                <a:ea typeface="Times New Roman"/>
                <a:cs typeface="Times New Roman"/>
                <a:sym typeface="Times New Roman"/>
              </a:defRPr>
            </a:lvl8pPr>
            <a:lvl9pPr marL="0" lvl="8" indent="0" algn="r">
              <a:spcBef>
                <a:spcPts val="0"/>
              </a:spcBef>
              <a:buClr>
                <a:srgbClr val="000000"/>
              </a:buClr>
              <a:buSzPts val="1400"/>
              <a:buFont typeface="Times New Roman"/>
              <a:buNone/>
              <a:defRPr sz="1400" b="0" strike="noStrike">
                <a:solidFill>
                  <a:srgbClr val="000000"/>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
        <p:nvSpPr>
          <p:cNvPr id="17" name="Google Shape;17;p29"/>
          <p:cNvSpPr txBox="1">
            <a:spLocks noGrp="1"/>
          </p:cNvSpPr>
          <p:nvPr>
            <p:ph type="dt" idx="10"/>
          </p:nvPr>
        </p:nvSpPr>
        <p:spPr>
          <a:xfrm>
            <a:off x="504000" y="5165280"/>
            <a:ext cx="2348280" cy="390600"/>
          </a:xfrm>
          <a:prstGeom prst="rect">
            <a:avLst/>
          </a:prstGeom>
          <a:noFill/>
          <a:ln>
            <a:noFill/>
          </a:ln>
        </p:spPr>
        <p:txBody>
          <a:bodyPr spcFirstLastPara="1" wrap="square" lIns="0" tIns="0" rIns="0" bIns="0" anchor="t" anchorCtr="0">
            <a:noAutofit/>
          </a:bodyPr>
          <a:lstStyle>
            <a:lvl1pPr lvl="0" algn="l">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Default" type="blank">
  <p:cSld name="BLANK">
    <p:spTree>
      <p:nvGrpSpPr>
        <p:cNvPr id="1" name="Shape 18"/>
        <p:cNvGrpSpPr/>
        <p:nvPr/>
      </p:nvGrpSpPr>
      <p:grpSpPr>
        <a:xfrm>
          <a:off x="0" y="0"/>
          <a:ext cx="0" cy="0"/>
          <a:chOff x="0" y="0"/>
          <a:chExt cx="0" cy="0"/>
        </a:xfrm>
      </p:grpSpPr>
      <p:sp>
        <p:nvSpPr>
          <p:cNvPr id="19" name="Google Shape;19;p30"/>
          <p:cNvSpPr txBox="1">
            <a:spLocks noGrp="1"/>
          </p:cNvSpPr>
          <p:nvPr>
            <p:ph type="ftr" idx="11"/>
          </p:nvPr>
        </p:nvSpPr>
        <p:spPr>
          <a:xfrm>
            <a:off x="3447360" y="5165280"/>
            <a:ext cx="3195000" cy="390600"/>
          </a:xfrm>
          <a:prstGeom prst="rect">
            <a:avLst/>
          </a:prstGeom>
          <a:noFill/>
          <a:ln>
            <a:noFill/>
          </a:ln>
        </p:spPr>
        <p:txBody>
          <a:bodyPr spcFirstLastPara="1" wrap="square" lIns="0" tIns="0" rIns="0" bIns="0" anchor="t" anchorCtr="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0"/>
          <p:cNvSpPr txBox="1">
            <a:spLocks noGrp="1"/>
          </p:cNvSpPr>
          <p:nvPr>
            <p:ph type="sldNum" idx="12"/>
          </p:nvPr>
        </p:nvSpPr>
        <p:spPr>
          <a:xfrm>
            <a:off x="7227360" y="5165280"/>
            <a:ext cx="2348280" cy="390600"/>
          </a:xfrm>
          <a:prstGeom prst="rect">
            <a:avLst/>
          </a:prstGeom>
          <a:noFill/>
          <a:ln>
            <a:noFill/>
          </a:ln>
        </p:spPr>
        <p:txBody>
          <a:bodyPr spcFirstLastPara="1" wrap="square" lIns="0" tIns="0" rIns="0" bIns="0" anchor="t" anchorCtr="0">
            <a:noAutofit/>
          </a:bodyPr>
          <a:lstStyle>
            <a:lvl1pPr marL="0" lvl="0" indent="0" algn="r">
              <a:spcBef>
                <a:spcPts val="0"/>
              </a:spcBef>
              <a:buClr>
                <a:srgbClr val="000000"/>
              </a:buClr>
              <a:buSzPts val="1400"/>
              <a:buFont typeface="Times New Roman"/>
              <a:buNone/>
              <a:defRPr sz="1400" b="0" strike="noStrike">
                <a:solidFill>
                  <a:srgbClr val="000000"/>
                </a:solidFill>
                <a:latin typeface="Times New Roman"/>
                <a:ea typeface="Times New Roman"/>
                <a:cs typeface="Times New Roman"/>
                <a:sym typeface="Times New Roman"/>
              </a:defRPr>
            </a:lvl1pPr>
            <a:lvl2pPr marL="0" lvl="1" indent="0" algn="r">
              <a:spcBef>
                <a:spcPts val="0"/>
              </a:spcBef>
              <a:buClr>
                <a:srgbClr val="000000"/>
              </a:buClr>
              <a:buSzPts val="1400"/>
              <a:buFont typeface="Times New Roman"/>
              <a:buNone/>
              <a:defRPr sz="1400" b="0" strike="noStrike">
                <a:solidFill>
                  <a:srgbClr val="000000"/>
                </a:solidFill>
                <a:latin typeface="Times New Roman"/>
                <a:ea typeface="Times New Roman"/>
                <a:cs typeface="Times New Roman"/>
                <a:sym typeface="Times New Roman"/>
              </a:defRPr>
            </a:lvl2pPr>
            <a:lvl3pPr marL="0" lvl="2" indent="0" algn="r">
              <a:spcBef>
                <a:spcPts val="0"/>
              </a:spcBef>
              <a:buClr>
                <a:srgbClr val="000000"/>
              </a:buClr>
              <a:buSzPts val="1400"/>
              <a:buFont typeface="Times New Roman"/>
              <a:buNone/>
              <a:defRPr sz="1400" b="0" strike="noStrike">
                <a:solidFill>
                  <a:srgbClr val="000000"/>
                </a:solidFill>
                <a:latin typeface="Times New Roman"/>
                <a:ea typeface="Times New Roman"/>
                <a:cs typeface="Times New Roman"/>
                <a:sym typeface="Times New Roman"/>
              </a:defRPr>
            </a:lvl3pPr>
            <a:lvl4pPr marL="0" lvl="3" indent="0" algn="r">
              <a:spcBef>
                <a:spcPts val="0"/>
              </a:spcBef>
              <a:buClr>
                <a:srgbClr val="000000"/>
              </a:buClr>
              <a:buSzPts val="1400"/>
              <a:buFont typeface="Times New Roman"/>
              <a:buNone/>
              <a:defRPr sz="1400" b="0" strike="noStrike">
                <a:solidFill>
                  <a:srgbClr val="000000"/>
                </a:solidFill>
                <a:latin typeface="Times New Roman"/>
                <a:ea typeface="Times New Roman"/>
                <a:cs typeface="Times New Roman"/>
                <a:sym typeface="Times New Roman"/>
              </a:defRPr>
            </a:lvl4pPr>
            <a:lvl5pPr marL="0" lvl="4" indent="0" algn="r">
              <a:spcBef>
                <a:spcPts val="0"/>
              </a:spcBef>
              <a:buClr>
                <a:srgbClr val="000000"/>
              </a:buClr>
              <a:buSzPts val="1400"/>
              <a:buFont typeface="Times New Roman"/>
              <a:buNone/>
              <a:defRPr sz="1400" b="0" strike="noStrike">
                <a:solidFill>
                  <a:srgbClr val="000000"/>
                </a:solidFill>
                <a:latin typeface="Times New Roman"/>
                <a:ea typeface="Times New Roman"/>
                <a:cs typeface="Times New Roman"/>
                <a:sym typeface="Times New Roman"/>
              </a:defRPr>
            </a:lvl5pPr>
            <a:lvl6pPr marL="0" lvl="5" indent="0" algn="r">
              <a:spcBef>
                <a:spcPts val="0"/>
              </a:spcBef>
              <a:buClr>
                <a:srgbClr val="000000"/>
              </a:buClr>
              <a:buSzPts val="1400"/>
              <a:buFont typeface="Times New Roman"/>
              <a:buNone/>
              <a:defRPr sz="1400" b="0" strike="noStrike">
                <a:solidFill>
                  <a:srgbClr val="000000"/>
                </a:solidFill>
                <a:latin typeface="Times New Roman"/>
                <a:ea typeface="Times New Roman"/>
                <a:cs typeface="Times New Roman"/>
                <a:sym typeface="Times New Roman"/>
              </a:defRPr>
            </a:lvl6pPr>
            <a:lvl7pPr marL="0" lvl="6" indent="0" algn="r">
              <a:spcBef>
                <a:spcPts val="0"/>
              </a:spcBef>
              <a:buClr>
                <a:srgbClr val="000000"/>
              </a:buClr>
              <a:buSzPts val="1400"/>
              <a:buFont typeface="Times New Roman"/>
              <a:buNone/>
              <a:defRPr sz="1400" b="0" strike="noStrike">
                <a:solidFill>
                  <a:srgbClr val="000000"/>
                </a:solidFill>
                <a:latin typeface="Times New Roman"/>
                <a:ea typeface="Times New Roman"/>
                <a:cs typeface="Times New Roman"/>
                <a:sym typeface="Times New Roman"/>
              </a:defRPr>
            </a:lvl7pPr>
            <a:lvl8pPr marL="0" lvl="7" indent="0" algn="r">
              <a:spcBef>
                <a:spcPts val="0"/>
              </a:spcBef>
              <a:buClr>
                <a:srgbClr val="000000"/>
              </a:buClr>
              <a:buSzPts val="1400"/>
              <a:buFont typeface="Times New Roman"/>
              <a:buNone/>
              <a:defRPr sz="1400" b="0" strike="noStrike">
                <a:solidFill>
                  <a:srgbClr val="000000"/>
                </a:solidFill>
                <a:latin typeface="Times New Roman"/>
                <a:ea typeface="Times New Roman"/>
                <a:cs typeface="Times New Roman"/>
                <a:sym typeface="Times New Roman"/>
              </a:defRPr>
            </a:lvl8pPr>
            <a:lvl9pPr marL="0" lvl="8" indent="0" algn="r">
              <a:spcBef>
                <a:spcPts val="0"/>
              </a:spcBef>
              <a:buClr>
                <a:srgbClr val="000000"/>
              </a:buClr>
              <a:buSzPts val="1400"/>
              <a:buFont typeface="Times New Roman"/>
              <a:buNone/>
              <a:defRPr sz="1400" b="0" strike="noStrike">
                <a:solidFill>
                  <a:srgbClr val="000000"/>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
        <p:nvSpPr>
          <p:cNvPr id="21" name="Google Shape;21;p30"/>
          <p:cNvSpPr txBox="1">
            <a:spLocks noGrp="1"/>
          </p:cNvSpPr>
          <p:nvPr>
            <p:ph type="dt" idx="10"/>
          </p:nvPr>
        </p:nvSpPr>
        <p:spPr>
          <a:xfrm>
            <a:off x="504000" y="5165280"/>
            <a:ext cx="2348280" cy="390600"/>
          </a:xfrm>
          <a:prstGeom prst="rect">
            <a:avLst/>
          </a:prstGeom>
          <a:noFill/>
          <a:ln>
            <a:noFill/>
          </a:ln>
        </p:spPr>
        <p:txBody>
          <a:bodyPr spcFirstLastPara="1" wrap="square" lIns="0" tIns="0" rIns="0" bIns="0" anchor="t" anchorCtr="0">
            <a:noAutofit/>
          </a:bodyPr>
          <a:lstStyle>
            <a:lvl1pPr lvl="0" algn="l">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efault" type="tx">
  <p:cSld name="TITLE_AND_BODY">
    <p:spTree>
      <p:nvGrpSpPr>
        <p:cNvPr id="1" name="Shape 22"/>
        <p:cNvGrpSpPr/>
        <p:nvPr/>
      </p:nvGrpSpPr>
      <p:grpSpPr>
        <a:xfrm>
          <a:off x="0" y="0"/>
          <a:ext cx="0" cy="0"/>
          <a:chOff x="0" y="0"/>
          <a:chExt cx="0" cy="0"/>
        </a:xfrm>
      </p:grpSpPr>
      <p:sp>
        <p:nvSpPr>
          <p:cNvPr id="23" name="Google Shape;23;p31"/>
          <p:cNvSpPr txBox="1">
            <a:spLocks noGrp="1"/>
          </p:cNvSpPr>
          <p:nvPr>
            <p:ph type="title"/>
          </p:nvPr>
        </p:nvSpPr>
        <p:spPr>
          <a:xfrm>
            <a:off x="457200" y="226080"/>
            <a:ext cx="9118440" cy="946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31"/>
          <p:cNvSpPr txBox="1">
            <a:spLocks noGrp="1"/>
          </p:cNvSpPr>
          <p:nvPr>
            <p:ph type="body" idx="1"/>
          </p:nvPr>
        </p:nvSpPr>
        <p:spPr>
          <a:xfrm>
            <a:off x="504000" y="1326600"/>
            <a:ext cx="9071640" cy="42292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5" name="Google Shape;25;p31"/>
          <p:cNvSpPr txBox="1">
            <a:spLocks noGrp="1"/>
          </p:cNvSpPr>
          <p:nvPr>
            <p:ph type="ftr" idx="11"/>
          </p:nvPr>
        </p:nvSpPr>
        <p:spPr>
          <a:xfrm>
            <a:off x="3447360" y="5165280"/>
            <a:ext cx="3195000" cy="390600"/>
          </a:xfrm>
          <a:prstGeom prst="rect">
            <a:avLst/>
          </a:prstGeom>
          <a:noFill/>
          <a:ln>
            <a:noFill/>
          </a:ln>
        </p:spPr>
        <p:txBody>
          <a:bodyPr spcFirstLastPara="1" wrap="square" lIns="0" tIns="0" rIns="0" bIns="0" anchor="t" anchorCtr="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1"/>
          <p:cNvSpPr txBox="1">
            <a:spLocks noGrp="1"/>
          </p:cNvSpPr>
          <p:nvPr>
            <p:ph type="sldNum" idx="12"/>
          </p:nvPr>
        </p:nvSpPr>
        <p:spPr>
          <a:xfrm>
            <a:off x="7227360" y="5165280"/>
            <a:ext cx="2348280" cy="390600"/>
          </a:xfrm>
          <a:prstGeom prst="rect">
            <a:avLst/>
          </a:prstGeom>
          <a:noFill/>
          <a:ln>
            <a:noFill/>
          </a:ln>
        </p:spPr>
        <p:txBody>
          <a:bodyPr spcFirstLastPara="1" wrap="square" lIns="0" tIns="0" rIns="0" bIns="0" anchor="t" anchorCtr="0">
            <a:noAutofit/>
          </a:bodyPr>
          <a:lstStyle>
            <a:lvl1pPr marL="0" lvl="0" indent="0" algn="r">
              <a:spcBef>
                <a:spcPts val="0"/>
              </a:spcBef>
              <a:buClr>
                <a:srgbClr val="000000"/>
              </a:buClr>
              <a:buSzPts val="1400"/>
              <a:buFont typeface="Times New Roman"/>
              <a:buNone/>
              <a:defRPr sz="1400" b="0" strike="noStrike">
                <a:solidFill>
                  <a:srgbClr val="000000"/>
                </a:solidFill>
                <a:latin typeface="Times New Roman"/>
                <a:ea typeface="Times New Roman"/>
                <a:cs typeface="Times New Roman"/>
                <a:sym typeface="Times New Roman"/>
              </a:defRPr>
            </a:lvl1pPr>
            <a:lvl2pPr marL="0" lvl="1" indent="0" algn="r">
              <a:spcBef>
                <a:spcPts val="0"/>
              </a:spcBef>
              <a:buClr>
                <a:srgbClr val="000000"/>
              </a:buClr>
              <a:buSzPts val="1400"/>
              <a:buFont typeface="Times New Roman"/>
              <a:buNone/>
              <a:defRPr sz="1400" b="0" strike="noStrike">
                <a:solidFill>
                  <a:srgbClr val="000000"/>
                </a:solidFill>
                <a:latin typeface="Times New Roman"/>
                <a:ea typeface="Times New Roman"/>
                <a:cs typeface="Times New Roman"/>
                <a:sym typeface="Times New Roman"/>
              </a:defRPr>
            </a:lvl2pPr>
            <a:lvl3pPr marL="0" lvl="2" indent="0" algn="r">
              <a:spcBef>
                <a:spcPts val="0"/>
              </a:spcBef>
              <a:buClr>
                <a:srgbClr val="000000"/>
              </a:buClr>
              <a:buSzPts val="1400"/>
              <a:buFont typeface="Times New Roman"/>
              <a:buNone/>
              <a:defRPr sz="1400" b="0" strike="noStrike">
                <a:solidFill>
                  <a:srgbClr val="000000"/>
                </a:solidFill>
                <a:latin typeface="Times New Roman"/>
                <a:ea typeface="Times New Roman"/>
                <a:cs typeface="Times New Roman"/>
                <a:sym typeface="Times New Roman"/>
              </a:defRPr>
            </a:lvl3pPr>
            <a:lvl4pPr marL="0" lvl="3" indent="0" algn="r">
              <a:spcBef>
                <a:spcPts val="0"/>
              </a:spcBef>
              <a:buClr>
                <a:srgbClr val="000000"/>
              </a:buClr>
              <a:buSzPts val="1400"/>
              <a:buFont typeface="Times New Roman"/>
              <a:buNone/>
              <a:defRPr sz="1400" b="0" strike="noStrike">
                <a:solidFill>
                  <a:srgbClr val="000000"/>
                </a:solidFill>
                <a:latin typeface="Times New Roman"/>
                <a:ea typeface="Times New Roman"/>
                <a:cs typeface="Times New Roman"/>
                <a:sym typeface="Times New Roman"/>
              </a:defRPr>
            </a:lvl4pPr>
            <a:lvl5pPr marL="0" lvl="4" indent="0" algn="r">
              <a:spcBef>
                <a:spcPts val="0"/>
              </a:spcBef>
              <a:buClr>
                <a:srgbClr val="000000"/>
              </a:buClr>
              <a:buSzPts val="1400"/>
              <a:buFont typeface="Times New Roman"/>
              <a:buNone/>
              <a:defRPr sz="1400" b="0" strike="noStrike">
                <a:solidFill>
                  <a:srgbClr val="000000"/>
                </a:solidFill>
                <a:latin typeface="Times New Roman"/>
                <a:ea typeface="Times New Roman"/>
                <a:cs typeface="Times New Roman"/>
                <a:sym typeface="Times New Roman"/>
              </a:defRPr>
            </a:lvl5pPr>
            <a:lvl6pPr marL="0" lvl="5" indent="0" algn="r">
              <a:spcBef>
                <a:spcPts val="0"/>
              </a:spcBef>
              <a:buClr>
                <a:srgbClr val="000000"/>
              </a:buClr>
              <a:buSzPts val="1400"/>
              <a:buFont typeface="Times New Roman"/>
              <a:buNone/>
              <a:defRPr sz="1400" b="0" strike="noStrike">
                <a:solidFill>
                  <a:srgbClr val="000000"/>
                </a:solidFill>
                <a:latin typeface="Times New Roman"/>
                <a:ea typeface="Times New Roman"/>
                <a:cs typeface="Times New Roman"/>
                <a:sym typeface="Times New Roman"/>
              </a:defRPr>
            </a:lvl6pPr>
            <a:lvl7pPr marL="0" lvl="6" indent="0" algn="r">
              <a:spcBef>
                <a:spcPts val="0"/>
              </a:spcBef>
              <a:buClr>
                <a:srgbClr val="000000"/>
              </a:buClr>
              <a:buSzPts val="1400"/>
              <a:buFont typeface="Times New Roman"/>
              <a:buNone/>
              <a:defRPr sz="1400" b="0" strike="noStrike">
                <a:solidFill>
                  <a:srgbClr val="000000"/>
                </a:solidFill>
                <a:latin typeface="Times New Roman"/>
                <a:ea typeface="Times New Roman"/>
                <a:cs typeface="Times New Roman"/>
                <a:sym typeface="Times New Roman"/>
              </a:defRPr>
            </a:lvl7pPr>
            <a:lvl8pPr marL="0" lvl="7" indent="0" algn="r">
              <a:spcBef>
                <a:spcPts val="0"/>
              </a:spcBef>
              <a:buClr>
                <a:srgbClr val="000000"/>
              </a:buClr>
              <a:buSzPts val="1400"/>
              <a:buFont typeface="Times New Roman"/>
              <a:buNone/>
              <a:defRPr sz="1400" b="0" strike="noStrike">
                <a:solidFill>
                  <a:srgbClr val="000000"/>
                </a:solidFill>
                <a:latin typeface="Times New Roman"/>
                <a:ea typeface="Times New Roman"/>
                <a:cs typeface="Times New Roman"/>
                <a:sym typeface="Times New Roman"/>
              </a:defRPr>
            </a:lvl8pPr>
            <a:lvl9pPr marL="0" lvl="8" indent="0" algn="r">
              <a:spcBef>
                <a:spcPts val="0"/>
              </a:spcBef>
              <a:buClr>
                <a:srgbClr val="000000"/>
              </a:buClr>
              <a:buSzPts val="1400"/>
              <a:buFont typeface="Times New Roman"/>
              <a:buNone/>
              <a:defRPr sz="1400" b="0" strike="noStrike">
                <a:solidFill>
                  <a:srgbClr val="000000"/>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
        <p:nvSpPr>
          <p:cNvPr id="27" name="Google Shape;27;p31"/>
          <p:cNvSpPr txBox="1">
            <a:spLocks noGrp="1"/>
          </p:cNvSpPr>
          <p:nvPr>
            <p:ph type="dt" idx="10"/>
          </p:nvPr>
        </p:nvSpPr>
        <p:spPr>
          <a:xfrm>
            <a:off x="504000" y="5165280"/>
            <a:ext cx="2348280" cy="390600"/>
          </a:xfrm>
          <a:prstGeom prst="rect">
            <a:avLst/>
          </a:prstGeom>
          <a:noFill/>
          <a:ln>
            <a:noFill/>
          </a:ln>
        </p:spPr>
        <p:txBody>
          <a:bodyPr spcFirstLastPara="1" wrap="square" lIns="0" tIns="0" rIns="0" bIns="0" anchor="t" anchorCtr="0">
            <a:noAutofit/>
          </a:bodyPr>
          <a:lstStyle>
            <a:lvl1pPr lvl="0" algn="l">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Shape 5"/>
        <p:cNvGrpSpPr/>
        <p:nvPr/>
      </p:nvGrpSpPr>
      <p:grpSpPr>
        <a:xfrm>
          <a:off x="0" y="0"/>
          <a:ext cx="0" cy="0"/>
          <a:chOff x="0" y="0"/>
          <a:chExt cx="0" cy="0"/>
        </a:xfrm>
      </p:grpSpPr>
      <p:sp>
        <p:nvSpPr>
          <p:cNvPr id="6" name="Google Shape;6;p28"/>
          <p:cNvSpPr txBox="1">
            <a:spLocks noGrp="1"/>
          </p:cNvSpPr>
          <p:nvPr>
            <p:ph type="title"/>
          </p:nvPr>
        </p:nvSpPr>
        <p:spPr>
          <a:xfrm>
            <a:off x="457200" y="226080"/>
            <a:ext cx="9118440" cy="946440"/>
          </a:xfrm>
          <a:prstGeom prst="rect">
            <a:avLst/>
          </a:prstGeom>
          <a:noFill/>
          <a:ln>
            <a:noFill/>
          </a:ln>
        </p:spPr>
        <p:txBody>
          <a:bodyPr spcFirstLastPara="1" wrap="square" lIns="0" tIns="0" rIns="0" bIns="0" anchor="ctr"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7" name="Google Shape;7;p28"/>
          <p:cNvSpPr txBox="1">
            <a:spLocks noGrp="1"/>
          </p:cNvSpPr>
          <p:nvPr>
            <p:ph type="body" idx="1"/>
          </p:nvPr>
        </p:nvSpPr>
        <p:spPr>
          <a:xfrm>
            <a:off x="504000" y="1326600"/>
            <a:ext cx="9071640" cy="4229280"/>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8" name="Google Shape;8;p28"/>
          <p:cNvSpPr txBox="1">
            <a:spLocks noGrp="1"/>
          </p:cNvSpPr>
          <p:nvPr>
            <p:ph type="dt" idx="10"/>
          </p:nvPr>
        </p:nvSpPr>
        <p:spPr>
          <a:xfrm>
            <a:off x="504000" y="5165280"/>
            <a:ext cx="2348280" cy="39060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rgbClr val="000000"/>
              </a:buClr>
              <a:buSzPts val="1400"/>
              <a:buFont typeface="Times New Roman"/>
              <a:buNone/>
              <a:defRPr sz="1400" b="0" i="0" u="none" strike="noStrike" cap="none">
                <a:solidFill>
                  <a:srgbClr val="000000"/>
                </a:solidFill>
                <a:latin typeface="Times New Roman"/>
                <a:ea typeface="Times New Roman"/>
                <a:cs typeface="Times New Roman"/>
                <a:sym typeface="Times New Roman"/>
              </a:defRPr>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9" name="Google Shape;9;p28"/>
          <p:cNvSpPr txBox="1">
            <a:spLocks noGrp="1"/>
          </p:cNvSpPr>
          <p:nvPr>
            <p:ph type="ftr" idx="11"/>
          </p:nvPr>
        </p:nvSpPr>
        <p:spPr>
          <a:xfrm>
            <a:off x="3447360" y="5165280"/>
            <a:ext cx="3195000" cy="390600"/>
          </a:xfrm>
          <a:prstGeom prst="rect">
            <a:avLst/>
          </a:prstGeom>
          <a:noFill/>
          <a:ln>
            <a:noFill/>
          </a:ln>
        </p:spPr>
        <p:txBody>
          <a:bodyPr spcFirstLastPara="1" wrap="square" lIns="0" tIns="0" rIns="0" bIns="0" anchor="t" anchorCtr="0">
            <a:noAutofit/>
          </a:bodyPr>
          <a:lstStyle>
            <a:lvl1pPr marR="0" lvl="0" algn="ctr" rtl="0">
              <a:spcBef>
                <a:spcPts val="0"/>
              </a:spcBef>
              <a:spcAft>
                <a:spcPts val="0"/>
              </a:spcAft>
              <a:buClr>
                <a:srgbClr val="000000"/>
              </a:buClr>
              <a:buSzPts val="1400"/>
              <a:buFont typeface="Times New Roman"/>
              <a:buNone/>
              <a:defRPr sz="1400" b="0" i="0" u="none" strike="noStrike" cap="none">
                <a:solidFill>
                  <a:srgbClr val="000000"/>
                </a:solidFill>
                <a:latin typeface="Times New Roman"/>
                <a:ea typeface="Times New Roman"/>
                <a:cs typeface="Times New Roman"/>
                <a:sym typeface="Times New Roman"/>
              </a:defRPr>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10" name="Google Shape;10;p28"/>
          <p:cNvSpPr txBox="1">
            <a:spLocks noGrp="1"/>
          </p:cNvSpPr>
          <p:nvPr>
            <p:ph type="sldNum" idx="12"/>
          </p:nvPr>
        </p:nvSpPr>
        <p:spPr>
          <a:xfrm>
            <a:off x="7227360" y="5165280"/>
            <a:ext cx="2348280" cy="390600"/>
          </a:xfrm>
          <a:prstGeom prst="rect">
            <a:avLst/>
          </a:prstGeom>
          <a:noFill/>
          <a:ln>
            <a:noFill/>
          </a:ln>
        </p:spPr>
        <p:txBody>
          <a:bodyPr spcFirstLastPara="1" wrap="square" lIns="0" tIns="0" rIns="0" bIns="0" anchor="t" anchorCtr="0">
            <a:noAutofit/>
          </a:bodyPr>
          <a:lstStyle>
            <a:lvl1pPr marL="0" marR="0" lvl="0" indent="0" algn="r" rtl="0">
              <a:spcBef>
                <a:spcPts val="0"/>
              </a:spcBef>
              <a:buClr>
                <a:srgbClr val="000000"/>
              </a:buClr>
              <a:buSzPts val="1400"/>
              <a:buFont typeface="Times New Roman"/>
              <a:buNone/>
              <a:defRPr sz="1400" b="0" i="0" u="none" strike="noStrike" cap="none">
                <a:solidFill>
                  <a:srgbClr val="000000"/>
                </a:solidFill>
                <a:latin typeface="Times New Roman"/>
                <a:ea typeface="Times New Roman"/>
                <a:cs typeface="Times New Roman"/>
                <a:sym typeface="Times New Roman"/>
              </a:defRPr>
            </a:lvl1pPr>
            <a:lvl2pPr marL="0" marR="0" lvl="1" indent="0" algn="r" rtl="0">
              <a:spcBef>
                <a:spcPts val="0"/>
              </a:spcBef>
              <a:buClr>
                <a:srgbClr val="000000"/>
              </a:buClr>
              <a:buSzPts val="1400"/>
              <a:buFont typeface="Times New Roman"/>
              <a:buNone/>
              <a:defRPr sz="1400" b="0" i="0" u="none" strike="noStrike" cap="none">
                <a:solidFill>
                  <a:srgbClr val="000000"/>
                </a:solidFill>
                <a:latin typeface="Times New Roman"/>
                <a:ea typeface="Times New Roman"/>
                <a:cs typeface="Times New Roman"/>
                <a:sym typeface="Times New Roman"/>
              </a:defRPr>
            </a:lvl2pPr>
            <a:lvl3pPr marL="0" marR="0" lvl="2" indent="0" algn="r" rtl="0">
              <a:spcBef>
                <a:spcPts val="0"/>
              </a:spcBef>
              <a:buClr>
                <a:srgbClr val="000000"/>
              </a:buClr>
              <a:buSzPts val="1400"/>
              <a:buFont typeface="Times New Roman"/>
              <a:buNone/>
              <a:defRPr sz="1400" b="0" i="0" u="none" strike="noStrike" cap="none">
                <a:solidFill>
                  <a:srgbClr val="000000"/>
                </a:solidFill>
                <a:latin typeface="Times New Roman"/>
                <a:ea typeface="Times New Roman"/>
                <a:cs typeface="Times New Roman"/>
                <a:sym typeface="Times New Roman"/>
              </a:defRPr>
            </a:lvl3pPr>
            <a:lvl4pPr marL="0" marR="0" lvl="3" indent="0" algn="r" rtl="0">
              <a:spcBef>
                <a:spcPts val="0"/>
              </a:spcBef>
              <a:buClr>
                <a:srgbClr val="000000"/>
              </a:buClr>
              <a:buSzPts val="1400"/>
              <a:buFont typeface="Times New Roman"/>
              <a:buNone/>
              <a:defRPr sz="1400" b="0" i="0" u="none" strike="noStrike" cap="none">
                <a:solidFill>
                  <a:srgbClr val="000000"/>
                </a:solidFill>
                <a:latin typeface="Times New Roman"/>
                <a:ea typeface="Times New Roman"/>
                <a:cs typeface="Times New Roman"/>
                <a:sym typeface="Times New Roman"/>
              </a:defRPr>
            </a:lvl4pPr>
            <a:lvl5pPr marL="0" marR="0" lvl="4" indent="0" algn="r" rtl="0">
              <a:spcBef>
                <a:spcPts val="0"/>
              </a:spcBef>
              <a:buClr>
                <a:srgbClr val="000000"/>
              </a:buClr>
              <a:buSzPts val="1400"/>
              <a:buFont typeface="Times New Roman"/>
              <a:buNone/>
              <a:defRPr sz="1400" b="0" i="0" u="none" strike="noStrike" cap="none">
                <a:solidFill>
                  <a:srgbClr val="000000"/>
                </a:solidFill>
                <a:latin typeface="Times New Roman"/>
                <a:ea typeface="Times New Roman"/>
                <a:cs typeface="Times New Roman"/>
                <a:sym typeface="Times New Roman"/>
              </a:defRPr>
            </a:lvl5pPr>
            <a:lvl6pPr marL="0" marR="0" lvl="5" indent="0" algn="r" rtl="0">
              <a:spcBef>
                <a:spcPts val="0"/>
              </a:spcBef>
              <a:buClr>
                <a:srgbClr val="000000"/>
              </a:buClr>
              <a:buSzPts val="1400"/>
              <a:buFont typeface="Times New Roman"/>
              <a:buNone/>
              <a:defRPr sz="1400" b="0" i="0" u="none" strike="noStrike" cap="none">
                <a:solidFill>
                  <a:srgbClr val="000000"/>
                </a:solidFill>
                <a:latin typeface="Times New Roman"/>
                <a:ea typeface="Times New Roman"/>
                <a:cs typeface="Times New Roman"/>
                <a:sym typeface="Times New Roman"/>
              </a:defRPr>
            </a:lvl6pPr>
            <a:lvl7pPr marL="0" marR="0" lvl="6" indent="0" algn="r" rtl="0">
              <a:spcBef>
                <a:spcPts val="0"/>
              </a:spcBef>
              <a:buClr>
                <a:srgbClr val="000000"/>
              </a:buClr>
              <a:buSzPts val="1400"/>
              <a:buFont typeface="Times New Roman"/>
              <a:buNone/>
              <a:defRPr sz="1400" b="0" i="0" u="none" strike="noStrike" cap="none">
                <a:solidFill>
                  <a:srgbClr val="000000"/>
                </a:solidFill>
                <a:latin typeface="Times New Roman"/>
                <a:ea typeface="Times New Roman"/>
                <a:cs typeface="Times New Roman"/>
                <a:sym typeface="Times New Roman"/>
              </a:defRPr>
            </a:lvl7pPr>
            <a:lvl8pPr marL="0" marR="0" lvl="7" indent="0" algn="r" rtl="0">
              <a:spcBef>
                <a:spcPts val="0"/>
              </a:spcBef>
              <a:buClr>
                <a:srgbClr val="000000"/>
              </a:buClr>
              <a:buSzPts val="1400"/>
              <a:buFont typeface="Times New Roman"/>
              <a:buNone/>
              <a:defRPr sz="1400" b="0" i="0" u="none" strike="noStrike" cap="none">
                <a:solidFill>
                  <a:srgbClr val="000000"/>
                </a:solidFill>
                <a:latin typeface="Times New Roman"/>
                <a:ea typeface="Times New Roman"/>
                <a:cs typeface="Times New Roman"/>
                <a:sym typeface="Times New Roman"/>
              </a:defRPr>
            </a:lvl8pPr>
            <a:lvl9pPr marL="0" marR="0" lvl="8" indent="0" algn="r" rtl="0">
              <a:spcBef>
                <a:spcPts val="0"/>
              </a:spcBef>
              <a:buClr>
                <a:srgbClr val="000000"/>
              </a:buClr>
              <a:buSzPts val="1400"/>
              <a:buFont typeface="Times New Roman"/>
              <a:buNone/>
              <a:defRPr sz="1400" b="0" i="0" u="none" strike="noStrike" cap="none">
                <a:solidFill>
                  <a:srgbClr val="000000"/>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pic>
        <p:nvPicPr>
          <p:cNvPr id="11" name="Google Shape;11;p28"/>
          <p:cNvPicPr preferRelativeResize="0"/>
          <p:nvPr/>
        </p:nvPicPr>
        <p:blipFill rotWithShape="1">
          <a:blip r:embed="rId5">
            <a:alphaModFix/>
          </a:blip>
          <a:srcRect/>
          <a:stretch/>
        </p:blipFill>
        <p:spPr>
          <a:xfrm>
            <a:off x="228600" y="197280"/>
            <a:ext cx="1021320" cy="102132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1"/>
        <p:cNvGrpSpPr/>
        <p:nvPr/>
      </p:nvGrpSpPr>
      <p:grpSpPr>
        <a:xfrm>
          <a:off x="0" y="0"/>
          <a:ext cx="0" cy="0"/>
          <a:chOff x="0" y="0"/>
          <a:chExt cx="0" cy="0"/>
        </a:xfrm>
      </p:grpSpPr>
      <p:sp>
        <p:nvSpPr>
          <p:cNvPr id="32" name="Google Shape;32;p1"/>
          <p:cNvSpPr txBox="1">
            <a:spLocks noGrp="1"/>
          </p:cNvSpPr>
          <p:nvPr>
            <p:ph type="title"/>
          </p:nvPr>
        </p:nvSpPr>
        <p:spPr>
          <a:xfrm>
            <a:off x="457200" y="226080"/>
            <a:ext cx="9118440" cy="94644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Clr>
                <a:srgbClr val="000000"/>
              </a:buClr>
              <a:buSzPts val="4400"/>
              <a:buFont typeface="Arial"/>
              <a:buNone/>
            </a:pPr>
            <a:r>
              <a:rPr lang="en-US" sz="4400" b="0" strike="noStrike">
                <a:solidFill>
                  <a:srgbClr val="000000"/>
                </a:solidFill>
                <a:latin typeface="Arial"/>
                <a:ea typeface="Arial"/>
                <a:cs typeface="Arial"/>
                <a:sym typeface="Arial"/>
              </a:rPr>
              <a:t>How to Read Isaiah</a:t>
            </a:r>
            <a:endParaRPr sz="4400" b="0" strike="noStrike">
              <a:solidFill>
                <a:srgbClr val="000000"/>
              </a:solidFill>
              <a:latin typeface="Arial"/>
              <a:ea typeface="Arial"/>
              <a:cs typeface="Arial"/>
              <a:sym typeface="Arial"/>
            </a:endParaRPr>
          </a:p>
        </p:txBody>
      </p:sp>
      <p:sp>
        <p:nvSpPr>
          <p:cNvPr id="33" name="Google Shape;33;p1"/>
          <p:cNvSpPr txBox="1">
            <a:spLocks noGrp="1"/>
          </p:cNvSpPr>
          <p:nvPr>
            <p:ph type="subTitle" idx="1"/>
          </p:nvPr>
        </p:nvSpPr>
        <p:spPr>
          <a:xfrm>
            <a:off x="504000" y="1326600"/>
            <a:ext cx="9071640" cy="4229280"/>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Clr>
                <a:srgbClr val="000000"/>
              </a:buClr>
              <a:buSzPts val="3200"/>
              <a:buFont typeface="Arial"/>
              <a:buNone/>
            </a:pPr>
            <a:r>
              <a:rPr lang="en-US" sz="3200" b="0" i="0" u="none" strike="noStrike" cap="none">
                <a:solidFill>
                  <a:srgbClr val="000000"/>
                </a:solidFill>
                <a:latin typeface="Arial"/>
                <a:ea typeface="Arial"/>
                <a:cs typeface="Arial"/>
                <a:sym typeface="Arial"/>
              </a:rPr>
              <a:t>Herzog Teacher Training Development Series</a:t>
            </a:r>
            <a:endParaRPr sz="3200" b="0" i="0" u="none" strike="noStrike" cap="none">
              <a:solidFill>
                <a:srgbClr val="000000"/>
              </a:solidFill>
              <a:latin typeface="Arial"/>
              <a:ea typeface="Arial"/>
              <a:cs typeface="Arial"/>
              <a:sym typeface="Arial"/>
            </a:endParaRPr>
          </a:p>
          <a:p>
            <a:pPr marL="0" marR="0" lvl="0" indent="0" algn="ctr" rtl="0">
              <a:spcBef>
                <a:spcPts val="0"/>
              </a:spcBef>
              <a:spcAft>
                <a:spcPts val="0"/>
              </a:spcAft>
              <a:buClr>
                <a:srgbClr val="000000"/>
              </a:buClr>
              <a:buSzPts val="3200"/>
              <a:buFont typeface="Arial"/>
              <a:buNone/>
            </a:pPr>
            <a:r>
              <a:rPr lang="en-US" sz="3200" b="0" i="0" u="none" strike="noStrike" cap="none">
                <a:solidFill>
                  <a:srgbClr val="000000"/>
                </a:solidFill>
                <a:latin typeface="Arial"/>
                <a:ea typeface="Arial"/>
                <a:cs typeface="Arial"/>
                <a:sym typeface="Arial"/>
              </a:rPr>
              <a:t>Museum of the Bible Teacher Retreat</a:t>
            </a:r>
            <a:endParaRPr sz="3200" b="0" i="0" u="none" strike="noStrike" cap="none">
              <a:solidFill>
                <a:srgbClr val="000000"/>
              </a:solidFill>
              <a:latin typeface="Arial"/>
              <a:ea typeface="Arial"/>
              <a:cs typeface="Arial"/>
              <a:sym typeface="Arial"/>
            </a:endParaRPr>
          </a:p>
          <a:p>
            <a:pPr marL="0" marR="0" lvl="0" indent="0" algn="ctr" rtl="0">
              <a:spcBef>
                <a:spcPts val="0"/>
              </a:spcBef>
              <a:spcAft>
                <a:spcPts val="0"/>
              </a:spcAft>
              <a:buSzPts val="3200"/>
              <a:buFont typeface="Arial"/>
              <a:buNone/>
            </a:pPr>
            <a:endParaRPr sz="3200" b="0" i="0" u="none" strike="noStrike" cap="none">
              <a:solidFill>
                <a:srgbClr val="000000"/>
              </a:solidFill>
              <a:latin typeface="Arial"/>
              <a:ea typeface="Arial"/>
              <a:cs typeface="Arial"/>
              <a:sym typeface="Arial"/>
            </a:endParaRPr>
          </a:p>
          <a:p>
            <a:pPr marL="0" marR="0" lvl="0" indent="0" algn="ctr" rtl="0">
              <a:spcBef>
                <a:spcPts val="0"/>
              </a:spcBef>
              <a:spcAft>
                <a:spcPts val="0"/>
              </a:spcAft>
              <a:buClr>
                <a:srgbClr val="000000"/>
              </a:buClr>
              <a:buSzPts val="3200"/>
              <a:buFont typeface="Arial"/>
              <a:buNone/>
            </a:pPr>
            <a:r>
              <a:rPr lang="en-US" sz="3200" b="0" i="0" u="none" strike="noStrike" cap="none">
                <a:solidFill>
                  <a:srgbClr val="000000"/>
                </a:solidFill>
                <a:latin typeface="Arial"/>
                <a:ea typeface="Arial"/>
                <a:cs typeface="Arial"/>
                <a:sym typeface="Arial"/>
              </a:rPr>
              <a:t>James Duguid, PhD</a:t>
            </a:r>
            <a:endParaRPr sz="3200" b="0" i="0" u="none" strike="noStrike" cap="none">
              <a:solidFill>
                <a:srgbClr val="000000"/>
              </a:solidFill>
              <a:latin typeface="Arial"/>
              <a:ea typeface="Arial"/>
              <a:cs typeface="Arial"/>
              <a:sym typeface="Arial"/>
            </a:endParaRPr>
          </a:p>
          <a:p>
            <a:pPr marL="0" marR="0" lvl="0" indent="0" algn="ctr" rtl="0">
              <a:spcBef>
                <a:spcPts val="0"/>
              </a:spcBef>
              <a:spcAft>
                <a:spcPts val="0"/>
              </a:spcAft>
              <a:buSzPts val="3200"/>
              <a:buFont typeface="Arial"/>
              <a:buNone/>
            </a:pPr>
            <a:endParaRPr sz="3200" b="0" i="0" u="none" strike="noStrike" cap="none">
              <a:solidFill>
                <a:srgbClr val="000000"/>
              </a:solidFill>
              <a:latin typeface="Arial"/>
              <a:ea typeface="Arial"/>
              <a:cs typeface="Arial"/>
              <a:sym typeface="Arial"/>
            </a:endParaRPr>
          </a:p>
          <a:p>
            <a:pPr marL="0" marR="0" lvl="0" indent="0" algn="ctr" rtl="0">
              <a:spcBef>
                <a:spcPts val="0"/>
              </a:spcBef>
              <a:spcAft>
                <a:spcPts val="0"/>
              </a:spcAft>
              <a:buClr>
                <a:srgbClr val="000000"/>
              </a:buClr>
              <a:buSzPts val="3200"/>
              <a:buFont typeface="Arial"/>
              <a:buNone/>
            </a:pPr>
            <a:r>
              <a:rPr lang="en-US" sz="3200" b="0" i="0" u="none" strike="noStrike" cap="none">
                <a:solidFill>
                  <a:srgbClr val="000000"/>
                </a:solidFill>
                <a:latin typeface="Arial"/>
                <a:ea typeface="Arial"/>
                <a:cs typeface="Arial"/>
                <a:sym typeface="Arial"/>
              </a:rPr>
              <a:t>July 10th-11th, 2025</a:t>
            </a:r>
            <a:endParaRPr sz="3200" b="0" i="0" u="none" strike="noStrike" cap="non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0"/>
          <p:cNvSpPr txBox="1">
            <a:spLocks noGrp="1"/>
          </p:cNvSpPr>
          <p:nvPr>
            <p:ph type="title"/>
          </p:nvPr>
        </p:nvSpPr>
        <p:spPr>
          <a:xfrm>
            <a:off x="457200" y="202320"/>
            <a:ext cx="9118440" cy="99396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Clr>
                <a:srgbClr val="000000"/>
              </a:buClr>
              <a:buSzPts val="3500"/>
              <a:buFont typeface="Arial"/>
              <a:buNone/>
            </a:pPr>
            <a:r>
              <a:rPr lang="en-US" sz="3500" b="0" strike="noStrike">
                <a:solidFill>
                  <a:srgbClr val="000000"/>
                </a:solidFill>
                <a:latin typeface="Arial"/>
                <a:ea typeface="Arial"/>
                <a:cs typeface="Arial"/>
                <a:sym typeface="Arial"/>
              </a:rPr>
              <a:t>Theological Differences: </a:t>
            </a:r>
            <a:br>
              <a:rPr lang="en-US" sz="3500"/>
            </a:br>
            <a:r>
              <a:rPr lang="en-US" sz="3500" b="0" strike="noStrike">
                <a:solidFill>
                  <a:srgbClr val="000000"/>
                </a:solidFill>
                <a:latin typeface="Arial"/>
                <a:ea typeface="Arial"/>
                <a:cs typeface="Arial"/>
                <a:sym typeface="Arial"/>
              </a:rPr>
              <a:t>Two Kinds of Righteousness?</a:t>
            </a:r>
            <a:endParaRPr sz="3500" b="0" strike="noStrike">
              <a:solidFill>
                <a:srgbClr val="000000"/>
              </a:solidFill>
              <a:latin typeface="Arial"/>
              <a:ea typeface="Arial"/>
              <a:cs typeface="Arial"/>
              <a:sym typeface="Arial"/>
            </a:endParaRPr>
          </a:p>
        </p:txBody>
      </p:sp>
      <p:sp>
        <p:nvSpPr>
          <p:cNvPr id="86" name="Google Shape;86;p10"/>
          <p:cNvSpPr txBox="1">
            <a:spLocks noGrp="1"/>
          </p:cNvSpPr>
          <p:nvPr>
            <p:ph type="body" idx="1"/>
          </p:nvPr>
        </p:nvSpPr>
        <p:spPr>
          <a:xfrm>
            <a:off x="504000" y="1326600"/>
            <a:ext cx="9071640" cy="4229280"/>
          </a:xfrm>
          <a:prstGeom prst="rect">
            <a:avLst/>
          </a:prstGeom>
          <a:noFill/>
          <a:ln>
            <a:noFill/>
          </a:ln>
        </p:spPr>
        <p:txBody>
          <a:bodyPr spcFirstLastPara="1" wrap="square" lIns="0" tIns="0" rIns="0" bIns="0" anchor="t" anchorCtr="0">
            <a:noAutofit/>
          </a:bodyPr>
          <a:lstStyle/>
          <a:p>
            <a:pPr marL="432000" marR="0" lvl="0" indent="0" algn="l" rtl="0">
              <a:spcBef>
                <a:spcPts val="0"/>
              </a:spcBef>
              <a:spcAft>
                <a:spcPts val="0"/>
              </a:spcAft>
              <a:buClr>
                <a:srgbClr val="000000"/>
              </a:buClr>
              <a:buSzPts val="2600"/>
              <a:buFont typeface="Arial"/>
              <a:buNone/>
            </a:pPr>
            <a:r>
              <a:rPr lang="en-US" sz="2399" b="0" i="0" u="none" strike="noStrike" cap="none">
                <a:solidFill>
                  <a:srgbClr val="000000"/>
                </a:solidFill>
                <a:latin typeface="Arial"/>
                <a:ea typeface="Arial"/>
                <a:cs typeface="Arial"/>
                <a:sym typeface="Arial"/>
              </a:rPr>
              <a:t>An alternative proposal:</a:t>
            </a:r>
            <a:endParaRPr sz="2399" b="0" i="0" u="none" strike="noStrike" cap="none">
              <a:solidFill>
                <a:srgbClr val="000000"/>
              </a:solidFill>
              <a:latin typeface="Arial"/>
              <a:ea typeface="Arial"/>
              <a:cs typeface="Arial"/>
              <a:sym typeface="Arial"/>
            </a:endParaRPr>
          </a:p>
          <a:p>
            <a:pPr marL="432000" marR="0" lvl="0" indent="-311320" algn="l" rtl="0">
              <a:spcBef>
                <a:spcPts val="289"/>
              </a:spcBef>
              <a:spcAft>
                <a:spcPts val="0"/>
              </a:spcAft>
              <a:buClr>
                <a:srgbClr val="000000"/>
              </a:buClr>
              <a:buSzPts val="970"/>
              <a:buFont typeface="Noto Sans Symbols"/>
              <a:buChar char="●"/>
            </a:pPr>
            <a:r>
              <a:rPr lang="en-US" sz="2399" b="0" i="0" u="none" strike="noStrike" cap="none">
                <a:solidFill>
                  <a:srgbClr val="000000"/>
                </a:solidFill>
                <a:latin typeface="Arial"/>
                <a:ea typeface="Arial"/>
                <a:cs typeface="Arial"/>
                <a:sym typeface="Arial"/>
              </a:rPr>
              <a:t>Many allusions to the Elohistic Psalter in Isaiah</a:t>
            </a:r>
            <a:endParaRPr sz="2399" b="0" i="0" u="none" strike="noStrike" cap="none">
              <a:solidFill>
                <a:srgbClr val="000000"/>
              </a:solidFill>
              <a:latin typeface="Arial"/>
              <a:ea typeface="Arial"/>
              <a:cs typeface="Arial"/>
              <a:sym typeface="Arial"/>
            </a:endParaRPr>
          </a:p>
          <a:p>
            <a:pPr marL="432000" marR="0" lvl="0" indent="-311320" algn="l" rtl="0">
              <a:spcBef>
                <a:spcPts val="289"/>
              </a:spcBef>
              <a:spcAft>
                <a:spcPts val="0"/>
              </a:spcAft>
              <a:buClr>
                <a:srgbClr val="000000"/>
              </a:buClr>
              <a:buSzPts val="970"/>
              <a:buFont typeface="Noto Sans Symbols"/>
              <a:buChar char="●"/>
            </a:pPr>
            <a:r>
              <a:rPr lang="en-US" sz="2399" b="0" i="0" u="none" strike="noStrike" cap="none">
                <a:solidFill>
                  <a:srgbClr val="000000"/>
                </a:solidFill>
                <a:latin typeface="Arial"/>
                <a:ea typeface="Arial"/>
                <a:cs typeface="Arial"/>
                <a:sym typeface="Arial"/>
              </a:rPr>
              <a:t>In Psalm 71 God’s deliverance is “righteousness and salvation”</a:t>
            </a:r>
            <a:endParaRPr sz="2399" b="0" i="0" u="none" strike="noStrike" cap="none">
              <a:solidFill>
                <a:srgbClr val="000000"/>
              </a:solidFill>
              <a:latin typeface="Arial"/>
              <a:ea typeface="Arial"/>
              <a:cs typeface="Arial"/>
              <a:sym typeface="Arial"/>
            </a:endParaRPr>
          </a:p>
          <a:p>
            <a:pPr marL="432000" marR="0" lvl="0" indent="-311320" algn="l" rtl="0">
              <a:spcBef>
                <a:spcPts val="289"/>
              </a:spcBef>
              <a:spcAft>
                <a:spcPts val="0"/>
              </a:spcAft>
              <a:buClr>
                <a:srgbClr val="000000"/>
              </a:buClr>
              <a:buSzPts val="970"/>
              <a:buFont typeface="Noto Sans Symbols"/>
              <a:buChar char="●"/>
            </a:pPr>
            <a:r>
              <a:rPr lang="en-US" sz="2399" b="0" i="0" u="none" strike="noStrike" cap="none">
                <a:solidFill>
                  <a:srgbClr val="000000"/>
                </a:solidFill>
                <a:latin typeface="Arial"/>
                <a:ea typeface="Arial"/>
                <a:cs typeface="Arial"/>
                <a:sym typeface="Arial"/>
              </a:rPr>
              <a:t>Psalm 72 celebrates king of “righteousness and justice”</a:t>
            </a:r>
            <a:endParaRPr sz="2399" b="0" i="0" u="none" strike="noStrike" cap="none">
              <a:solidFill>
                <a:srgbClr val="000000"/>
              </a:solidFill>
              <a:latin typeface="Arial"/>
              <a:ea typeface="Arial"/>
              <a:cs typeface="Arial"/>
              <a:sym typeface="Arial"/>
            </a:endParaRPr>
          </a:p>
          <a:p>
            <a:pPr marL="432000" marR="0" lvl="0" indent="-311320" algn="l" rtl="0">
              <a:spcBef>
                <a:spcPts val="289"/>
              </a:spcBef>
              <a:spcAft>
                <a:spcPts val="0"/>
              </a:spcAft>
              <a:buClr>
                <a:srgbClr val="000000"/>
              </a:buClr>
              <a:buSzPts val="970"/>
              <a:buFont typeface="Noto Sans Symbols"/>
              <a:buChar char="●"/>
            </a:pPr>
            <a:r>
              <a:rPr lang="en-US" sz="2399" b="0" i="0" u="none" strike="noStrike" cap="none">
                <a:solidFill>
                  <a:srgbClr val="000000"/>
                </a:solidFill>
                <a:latin typeface="Arial"/>
                <a:ea typeface="Arial"/>
                <a:cs typeface="Arial"/>
                <a:sym typeface="Arial"/>
              </a:rPr>
              <a:t>Editor of the Elohistic Psalter puts these together</a:t>
            </a:r>
            <a:endParaRPr sz="2399" b="0" i="0" u="none" strike="noStrike" cap="none">
              <a:solidFill>
                <a:srgbClr val="000000"/>
              </a:solidFill>
              <a:latin typeface="Arial"/>
              <a:ea typeface="Arial"/>
              <a:cs typeface="Arial"/>
              <a:sym typeface="Arial"/>
            </a:endParaRPr>
          </a:p>
          <a:p>
            <a:pPr marL="432000" marR="0" lvl="0" indent="-311320" algn="l" rtl="0">
              <a:spcBef>
                <a:spcPts val="289"/>
              </a:spcBef>
              <a:spcAft>
                <a:spcPts val="0"/>
              </a:spcAft>
              <a:buClr>
                <a:srgbClr val="000000"/>
              </a:buClr>
              <a:buSzPts val="970"/>
              <a:buFont typeface="Noto Sans Symbols"/>
              <a:buChar char="●"/>
            </a:pPr>
            <a:r>
              <a:rPr lang="en-US" sz="2399" b="0" i="0" u="none" strike="noStrike" cap="none">
                <a:solidFill>
                  <a:srgbClr val="000000"/>
                </a:solidFill>
                <a:latin typeface="Arial"/>
                <a:ea typeface="Arial"/>
                <a:cs typeface="Arial"/>
                <a:sym typeface="Arial"/>
              </a:rPr>
              <a:t>Isaiah uses this theme to structure chapters 40-66.</a:t>
            </a:r>
            <a:endParaRPr sz="2399" b="0" i="0" u="none" strike="noStrike" cap="none">
              <a:solidFill>
                <a:srgbClr val="000000"/>
              </a:solidFill>
              <a:latin typeface="Arial"/>
              <a:ea typeface="Arial"/>
              <a:cs typeface="Arial"/>
              <a:sym typeface="Arial"/>
            </a:endParaRPr>
          </a:p>
          <a:p>
            <a:pPr marL="864000" marR="0" lvl="1" indent="-311336" algn="l" rtl="0">
              <a:spcBef>
                <a:spcPts val="1134"/>
              </a:spcBef>
              <a:spcAft>
                <a:spcPts val="0"/>
              </a:spcAft>
              <a:buClr>
                <a:srgbClr val="000000"/>
              </a:buClr>
              <a:buSzPts val="1506"/>
              <a:buFont typeface="Noto Sans Symbols"/>
              <a:buChar char="−"/>
            </a:pPr>
            <a:r>
              <a:rPr lang="en-US" sz="2074" b="0" i="0" u="none" strike="noStrike" cap="none">
                <a:solidFill>
                  <a:srgbClr val="000000"/>
                </a:solidFill>
                <a:latin typeface="Arial"/>
                <a:ea typeface="Arial"/>
                <a:cs typeface="Arial"/>
                <a:sym typeface="Arial"/>
              </a:rPr>
              <a:t>Chapters 2-39: injustice of people, God’s judgment</a:t>
            </a:r>
            <a:endParaRPr sz="2074" b="0" i="0" u="none" strike="noStrike" cap="none">
              <a:solidFill>
                <a:srgbClr val="000000"/>
              </a:solidFill>
              <a:latin typeface="Arial"/>
              <a:ea typeface="Arial"/>
              <a:cs typeface="Arial"/>
              <a:sym typeface="Arial"/>
            </a:endParaRPr>
          </a:p>
          <a:p>
            <a:pPr marL="864000" marR="0" lvl="1" indent="-311336" algn="l" rtl="0">
              <a:spcBef>
                <a:spcPts val="1134"/>
              </a:spcBef>
              <a:spcAft>
                <a:spcPts val="0"/>
              </a:spcAft>
              <a:buClr>
                <a:srgbClr val="000000"/>
              </a:buClr>
              <a:buSzPts val="1506"/>
              <a:buFont typeface="Noto Sans Symbols"/>
              <a:buChar char="−"/>
            </a:pPr>
            <a:r>
              <a:rPr lang="en-US" sz="2074" b="0" i="0" u="none" strike="noStrike" cap="none">
                <a:solidFill>
                  <a:srgbClr val="000000"/>
                </a:solidFill>
                <a:latin typeface="Arial"/>
                <a:ea typeface="Arial"/>
                <a:cs typeface="Arial"/>
                <a:sym typeface="Arial"/>
              </a:rPr>
              <a:t>Chapters 40-55: God delivers his people</a:t>
            </a:r>
            <a:endParaRPr sz="2074" b="0" i="0" u="none" strike="noStrike" cap="none">
              <a:solidFill>
                <a:srgbClr val="000000"/>
              </a:solidFill>
              <a:latin typeface="Arial"/>
              <a:ea typeface="Arial"/>
              <a:cs typeface="Arial"/>
              <a:sym typeface="Arial"/>
            </a:endParaRPr>
          </a:p>
          <a:p>
            <a:pPr marL="864000" marR="0" lvl="1" indent="-311336" algn="l" rtl="0">
              <a:spcBef>
                <a:spcPts val="1134"/>
              </a:spcBef>
              <a:spcAft>
                <a:spcPts val="0"/>
              </a:spcAft>
              <a:buClr>
                <a:srgbClr val="000000"/>
              </a:buClr>
              <a:buSzPts val="1506"/>
              <a:buFont typeface="Noto Sans Symbols"/>
              <a:buChar char="−"/>
            </a:pPr>
            <a:r>
              <a:rPr lang="en-US" sz="2074" b="0" i="0" u="none" strike="noStrike" cap="none">
                <a:solidFill>
                  <a:srgbClr val="000000"/>
                </a:solidFill>
                <a:latin typeface="Arial"/>
                <a:ea typeface="Arial"/>
                <a:cs typeface="Arial"/>
                <a:sym typeface="Arial"/>
              </a:rPr>
              <a:t>Chapters 56-66: people come to embody God’s justice</a:t>
            </a:r>
            <a:endParaRPr sz="2074" b="0" i="0" u="none" strike="noStrike" cap="non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1"/>
          <p:cNvSpPr txBox="1">
            <a:spLocks noGrp="1"/>
          </p:cNvSpPr>
          <p:nvPr>
            <p:ph type="title"/>
          </p:nvPr>
        </p:nvSpPr>
        <p:spPr>
          <a:xfrm>
            <a:off x="457200" y="226080"/>
            <a:ext cx="9118440" cy="94644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Clr>
                <a:srgbClr val="000000"/>
              </a:buClr>
              <a:buSzPts val="4400"/>
              <a:buFont typeface="Arial"/>
              <a:buNone/>
            </a:pPr>
            <a:r>
              <a:rPr lang="en-US" sz="4400" b="0" strike="noStrike">
                <a:solidFill>
                  <a:srgbClr val="000000"/>
                </a:solidFill>
                <a:latin typeface="Arial"/>
                <a:ea typeface="Arial"/>
                <a:cs typeface="Arial"/>
                <a:sym typeface="Arial"/>
              </a:rPr>
              <a:t>Activity</a:t>
            </a:r>
            <a:endParaRPr sz="4400" b="0" strike="noStrike">
              <a:solidFill>
                <a:srgbClr val="000000"/>
              </a:solidFill>
              <a:latin typeface="Arial"/>
              <a:ea typeface="Arial"/>
              <a:cs typeface="Arial"/>
              <a:sym typeface="Arial"/>
            </a:endParaRPr>
          </a:p>
        </p:txBody>
      </p:sp>
      <p:sp>
        <p:nvSpPr>
          <p:cNvPr id="92" name="Google Shape;92;p11"/>
          <p:cNvSpPr txBox="1">
            <a:spLocks noGrp="1"/>
          </p:cNvSpPr>
          <p:nvPr>
            <p:ph type="body" idx="1"/>
          </p:nvPr>
        </p:nvSpPr>
        <p:spPr>
          <a:xfrm>
            <a:off x="504000" y="1326600"/>
            <a:ext cx="4525200" cy="1645200"/>
          </a:xfrm>
          <a:prstGeom prst="rect">
            <a:avLst/>
          </a:prstGeom>
          <a:noFill/>
          <a:ln>
            <a:noFill/>
          </a:ln>
        </p:spPr>
        <p:txBody>
          <a:bodyPr spcFirstLastPara="1" wrap="square" lIns="0" tIns="0" rIns="0" bIns="0" anchor="t" anchorCtr="0">
            <a:normAutofit fontScale="90616"/>
          </a:bodyPr>
          <a:lstStyle/>
          <a:p>
            <a:pPr marL="432000" marR="0" lvl="0" indent="-324011" algn="l" rtl="0">
              <a:spcBef>
                <a:spcPts val="0"/>
              </a:spcBef>
              <a:spcAft>
                <a:spcPts val="0"/>
              </a:spcAft>
              <a:buClr>
                <a:srgbClr val="000000"/>
              </a:buClr>
              <a:buSzPct val="45000"/>
              <a:buFont typeface="Noto Sans Symbols"/>
              <a:buChar char="●"/>
            </a:pPr>
            <a:r>
              <a:rPr lang="en-US" sz="2500" b="0" i="0" u="none" strike="noStrike" cap="none">
                <a:solidFill>
                  <a:srgbClr val="000000"/>
                </a:solidFill>
                <a:latin typeface="Arial"/>
                <a:ea typeface="Arial"/>
                <a:cs typeface="Arial"/>
                <a:sym typeface="Arial"/>
              </a:rPr>
              <a:t>Assigned texts </a:t>
            </a:r>
            <a:br>
              <a:rPr lang="en-US" sz="2500" b="0" i="0" u="none" strike="noStrike" cap="none"/>
            </a:br>
            <a:r>
              <a:rPr lang="en-US" sz="2500" b="0" i="0" u="none" strike="noStrike" cap="none">
                <a:solidFill>
                  <a:srgbClr val="000000"/>
                </a:solidFill>
                <a:latin typeface="Arial"/>
                <a:ea typeface="Arial"/>
                <a:cs typeface="Arial"/>
                <a:sym typeface="Arial"/>
              </a:rPr>
              <a:t>(righteousness and justice)</a:t>
            </a:r>
            <a:endParaRPr sz="2500" b="0" i="0" u="none" strike="noStrike" cap="none">
              <a:solidFill>
                <a:srgbClr val="000000"/>
              </a:solidFill>
              <a:latin typeface="Arial"/>
              <a:ea typeface="Arial"/>
              <a:cs typeface="Arial"/>
              <a:sym typeface="Arial"/>
            </a:endParaRPr>
          </a:p>
          <a:p>
            <a:pPr marL="864000" marR="0" lvl="1" indent="-324011" algn="l" rtl="0">
              <a:spcBef>
                <a:spcPts val="1134"/>
              </a:spcBef>
              <a:spcAft>
                <a:spcPts val="0"/>
              </a:spcAft>
              <a:buClr>
                <a:srgbClr val="000000"/>
              </a:buClr>
              <a:buSzPct val="75000"/>
              <a:buFont typeface="Noto Sans Symbols"/>
              <a:buChar char="−"/>
            </a:pPr>
            <a:r>
              <a:rPr lang="en-US" sz="2800" b="0" i="0" u="none" strike="noStrike" cap="none">
                <a:solidFill>
                  <a:srgbClr val="000000"/>
                </a:solidFill>
                <a:latin typeface="Arial"/>
                <a:ea typeface="Arial"/>
                <a:cs typeface="Arial"/>
                <a:sym typeface="Arial"/>
              </a:rPr>
              <a:t>(A) Isaiah 5:1-17</a:t>
            </a:r>
            <a:endParaRPr sz="2800" b="0" i="0" u="none" strike="noStrike" cap="none">
              <a:solidFill>
                <a:srgbClr val="000000"/>
              </a:solidFill>
              <a:latin typeface="Arial"/>
              <a:ea typeface="Arial"/>
              <a:cs typeface="Arial"/>
              <a:sym typeface="Arial"/>
            </a:endParaRPr>
          </a:p>
          <a:p>
            <a:pPr marL="864000" marR="0" lvl="1" indent="-324011" algn="l" rtl="0">
              <a:spcBef>
                <a:spcPts val="1134"/>
              </a:spcBef>
              <a:spcAft>
                <a:spcPts val="0"/>
              </a:spcAft>
              <a:buClr>
                <a:srgbClr val="000000"/>
              </a:buClr>
              <a:buSzPct val="75000"/>
              <a:buFont typeface="Noto Sans Symbols"/>
              <a:buChar char="−"/>
            </a:pPr>
            <a:r>
              <a:rPr lang="en-US" sz="2800" b="0" i="0" u="none" strike="noStrike" cap="none">
                <a:solidFill>
                  <a:srgbClr val="000000"/>
                </a:solidFill>
                <a:latin typeface="Arial"/>
                <a:ea typeface="Arial"/>
                <a:cs typeface="Arial"/>
                <a:sym typeface="Arial"/>
              </a:rPr>
              <a:t>(B) Isaiah 32:1-20</a:t>
            </a:r>
            <a:endParaRPr sz="2800" b="0" i="0" u="none" strike="noStrike" cap="none">
              <a:solidFill>
                <a:srgbClr val="000000"/>
              </a:solidFill>
              <a:latin typeface="Arial"/>
              <a:ea typeface="Arial"/>
              <a:cs typeface="Arial"/>
              <a:sym typeface="Arial"/>
            </a:endParaRPr>
          </a:p>
        </p:txBody>
      </p:sp>
      <p:sp>
        <p:nvSpPr>
          <p:cNvPr id="93" name="Google Shape;93;p11"/>
          <p:cNvSpPr txBox="1">
            <a:spLocks noGrp="1"/>
          </p:cNvSpPr>
          <p:nvPr>
            <p:ph type="body" idx="1"/>
          </p:nvPr>
        </p:nvSpPr>
        <p:spPr>
          <a:xfrm>
            <a:off x="613800" y="3213000"/>
            <a:ext cx="9071640" cy="2285280"/>
          </a:xfrm>
          <a:prstGeom prst="rect">
            <a:avLst/>
          </a:prstGeom>
          <a:noFill/>
          <a:ln>
            <a:noFill/>
          </a:ln>
        </p:spPr>
        <p:txBody>
          <a:bodyPr spcFirstLastPara="1" wrap="square" lIns="0" tIns="0" rIns="0" bIns="0" anchor="t" anchorCtr="0">
            <a:normAutofit/>
          </a:bodyPr>
          <a:lstStyle/>
          <a:p>
            <a:pPr marL="432000" marR="0" lvl="0" indent="0" algn="l" rtl="0">
              <a:lnSpc>
                <a:spcPct val="90000"/>
              </a:lnSpc>
              <a:spcBef>
                <a:spcPts val="0"/>
              </a:spcBef>
              <a:spcAft>
                <a:spcPts val="0"/>
              </a:spcAft>
              <a:buClr>
                <a:srgbClr val="000000"/>
              </a:buClr>
              <a:buSzPts val="2700"/>
              <a:buFont typeface="Arial"/>
              <a:buNone/>
            </a:pPr>
            <a:r>
              <a:rPr lang="en-US" sz="2599" b="0" i="0" u="none" strike="noStrike" cap="none">
                <a:solidFill>
                  <a:srgbClr val="000000"/>
                </a:solidFill>
                <a:latin typeface="Arial"/>
                <a:ea typeface="Arial"/>
                <a:cs typeface="Arial"/>
                <a:sym typeface="Arial"/>
              </a:rPr>
              <a:t>(i) Where do you see the terms “righteousness” and “justice” (or, “salvation”)? What do they seem to mean in each occurrence?</a:t>
            </a:r>
            <a:endParaRPr sz="2599" b="0" i="0" u="none" strike="noStrike" cap="none">
              <a:solidFill>
                <a:srgbClr val="000000"/>
              </a:solidFill>
              <a:latin typeface="Arial"/>
              <a:ea typeface="Arial"/>
              <a:cs typeface="Arial"/>
              <a:sym typeface="Arial"/>
            </a:endParaRPr>
          </a:p>
          <a:p>
            <a:pPr marL="432000" marR="0" lvl="0" indent="0" algn="l" rtl="0">
              <a:lnSpc>
                <a:spcPct val="90000"/>
              </a:lnSpc>
              <a:spcBef>
                <a:spcPts val="1585"/>
              </a:spcBef>
              <a:spcAft>
                <a:spcPts val="0"/>
              </a:spcAft>
              <a:buClr>
                <a:srgbClr val="000000"/>
              </a:buClr>
              <a:buSzPts val="2700"/>
              <a:buFont typeface="Arial"/>
              <a:buNone/>
            </a:pPr>
            <a:r>
              <a:rPr lang="en-US" sz="2599" b="0" i="0" u="none" strike="noStrike" cap="none">
                <a:solidFill>
                  <a:srgbClr val="000000"/>
                </a:solidFill>
                <a:latin typeface="Arial"/>
                <a:ea typeface="Arial"/>
                <a:cs typeface="Arial"/>
                <a:sym typeface="Arial"/>
              </a:rPr>
              <a:t>(ii) What does this text say about who God is? What does this text say about what God wants from his people?</a:t>
            </a:r>
            <a:endParaRPr sz="2599" b="0" i="0" u="none" strike="noStrike" cap="none">
              <a:solidFill>
                <a:srgbClr val="000000"/>
              </a:solidFill>
              <a:latin typeface="Arial"/>
              <a:ea typeface="Arial"/>
              <a:cs typeface="Arial"/>
              <a:sym typeface="Arial"/>
            </a:endParaRPr>
          </a:p>
        </p:txBody>
      </p:sp>
      <p:sp>
        <p:nvSpPr>
          <p:cNvPr id="94" name="Google Shape;94;p11"/>
          <p:cNvSpPr txBox="1">
            <a:spLocks noGrp="1"/>
          </p:cNvSpPr>
          <p:nvPr>
            <p:ph type="body" idx="1"/>
          </p:nvPr>
        </p:nvSpPr>
        <p:spPr>
          <a:xfrm>
            <a:off x="5029200" y="1326600"/>
            <a:ext cx="4525200" cy="1645200"/>
          </a:xfrm>
          <a:prstGeom prst="rect">
            <a:avLst/>
          </a:prstGeom>
          <a:noFill/>
          <a:ln>
            <a:noFill/>
          </a:ln>
        </p:spPr>
        <p:txBody>
          <a:bodyPr spcFirstLastPara="1" wrap="square" lIns="0" tIns="0" rIns="0" bIns="0" anchor="t" anchorCtr="0">
            <a:normAutofit fontScale="90616"/>
          </a:bodyPr>
          <a:lstStyle/>
          <a:p>
            <a:pPr marL="432000" marR="0" lvl="0" indent="-324011" algn="l" rtl="0">
              <a:spcBef>
                <a:spcPts val="0"/>
              </a:spcBef>
              <a:spcAft>
                <a:spcPts val="0"/>
              </a:spcAft>
              <a:buClr>
                <a:srgbClr val="000000"/>
              </a:buClr>
              <a:buSzPct val="45000"/>
              <a:buFont typeface="Noto Sans Symbols"/>
              <a:buChar char="●"/>
            </a:pPr>
            <a:r>
              <a:rPr lang="en-US" sz="2500" b="0" i="0" u="none" strike="noStrike" cap="none">
                <a:solidFill>
                  <a:srgbClr val="000000"/>
                </a:solidFill>
                <a:latin typeface="Arial"/>
                <a:ea typeface="Arial"/>
                <a:cs typeface="Arial"/>
                <a:sym typeface="Arial"/>
              </a:rPr>
              <a:t>Assigned texts </a:t>
            </a:r>
            <a:br>
              <a:rPr lang="en-US" sz="2500" b="0" i="0" u="none" strike="noStrike" cap="none"/>
            </a:br>
            <a:r>
              <a:rPr lang="en-US" sz="2500" b="0" i="0" u="none" strike="noStrike" cap="none">
                <a:solidFill>
                  <a:srgbClr val="000000"/>
                </a:solidFill>
                <a:latin typeface="Arial"/>
                <a:ea typeface="Arial"/>
                <a:cs typeface="Arial"/>
                <a:sym typeface="Arial"/>
              </a:rPr>
              <a:t>(righteousness and salvation)</a:t>
            </a:r>
            <a:endParaRPr sz="2500" b="0" i="0" u="none" strike="noStrike" cap="none">
              <a:solidFill>
                <a:srgbClr val="000000"/>
              </a:solidFill>
              <a:latin typeface="Arial"/>
              <a:ea typeface="Arial"/>
              <a:cs typeface="Arial"/>
              <a:sym typeface="Arial"/>
            </a:endParaRPr>
          </a:p>
          <a:p>
            <a:pPr marL="864000" marR="0" lvl="1" indent="-324011" algn="l" rtl="0">
              <a:spcBef>
                <a:spcPts val="1134"/>
              </a:spcBef>
              <a:spcAft>
                <a:spcPts val="0"/>
              </a:spcAft>
              <a:buClr>
                <a:srgbClr val="000000"/>
              </a:buClr>
              <a:buSzPct val="75000"/>
              <a:buFont typeface="Noto Sans Symbols"/>
              <a:buChar char="−"/>
            </a:pPr>
            <a:r>
              <a:rPr lang="en-US" sz="2800" b="0" i="0" u="none" strike="noStrike" cap="none">
                <a:solidFill>
                  <a:srgbClr val="000000"/>
                </a:solidFill>
                <a:latin typeface="Arial"/>
                <a:ea typeface="Arial"/>
                <a:cs typeface="Arial"/>
                <a:sym typeface="Arial"/>
              </a:rPr>
              <a:t>(C) Isaiah 51:1-16</a:t>
            </a:r>
            <a:endParaRPr sz="2800" b="0" i="0" u="none" strike="noStrike" cap="none">
              <a:solidFill>
                <a:srgbClr val="000000"/>
              </a:solidFill>
              <a:latin typeface="Arial"/>
              <a:ea typeface="Arial"/>
              <a:cs typeface="Arial"/>
              <a:sym typeface="Arial"/>
            </a:endParaRPr>
          </a:p>
          <a:p>
            <a:pPr marL="864000" marR="0" lvl="1" indent="-324011" algn="l" rtl="0">
              <a:spcBef>
                <a:spcPts val="1134"/>
              </a:spcBef>
              <a:spcAft>
                <a:spcPts val="0"/>
              </a:spcAft>
              <a:buClr>
                <a:srgbClr val="000000"/>
              </a:buClr>
              <a:buSzPct val="75000"/>
              <a:buFont typeface="Noto Sans Symbols"/>
              <a:buChar char="−"/>
            </a:pPr>
            <a:r>
              <a:rPr lang="en-US" sz="2800" b="0" i="0" u="none" strike="noStrike" cap="none">
                <a:solidFill>
                  <a:srgbClr val="000000"/>
                </a:solidFill>
                <a:latin typeface="Arial"/>
                <a:ea typeface="Arial"/>
                <a:cs typeface="Arial"/>
                <a:sym typeface="Arial"/>
              </a:rPr>
              <a:t>(D) Isaiah 46:1-13</a:t>
            </a:r>
            <a:endParaRPr sz="2800" b="0" i="0" u="none" strike="noStrike" cap="non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2"/>
          <p:cNvSpPr txBox="1">
            <a:spLocks noGrp="1"/>
          </p:cNvSpPr>
          <p:nvPr>
            <p:ph type="title"/>
          </p:nvPr>
        </p:nvSpPr>
        <p:spPr>
          <a:xfrm>
            <a:off x="457200" y="226080"/>
            <a:ext cx="9118440" cy="94644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Clr>
                <a:srgbClr val="000000"/>
              </a:buClr>
              <a:buSzPts val="4400"/>
              <a:buFont typeface="Arial"/>
              <a:buNone/>
            </a:pPr>
            <a:r>
              <a:rPr lang="en-US" sz="4400" b="0" strike="noStrike">
                <a:solidFill>
                  <a:srgbClr val="000000"/>
                </a:solidFill>
                <a:latin typeface="Arial"/>
                <a:ea typeface="Arial"/>
                <a:cs typeface="Arial"/>
                <a:sym typeface="Arial"/>
              </a:rPr>
              <a:t>Activity</a:t>
            </a:r>
            <a:endParaRPr sz="4400" b="0" strike="noStrike">
              <a:solidFill>
                <a:srgbClr val="000000"/>
              </a:solidFill>
              <a:latin typeface="Arial"/>
              <a:ea typeface="Arial"/>
              <a:cs typeface="Arial"/>
              <a:sym typeface="Arial"/>
            </a:endParaRPr>
          </a:p>
        </p:txBody>
      </p:sp>
      <p:sp>
        <p:nvSpPr>
          <p:cNvPr id="100" name="Google Shape;100;p12"/>
          <p:cNvSpPr txBox="1">
            <a:spLocks noGrp="1"/>
          </p:cNvSpPr>
          <p:nvPr>
            <p:ph type="body" idx="1"/>
          </p:nvPr>
        </p:nvSpPr>
        <p:spPr>
          <a:xfrm>
            <a:off x="504000" y="1326600"/>
            <a:ext cx="9071640" cy="4229280"/>
          </a:xfrm>
          <a:prstGeom prst="rect">
            <a:avLst/>
          </a:prstGeom>
          <a:noFill/>
          <a:ln>
            <a:noFill/>
          </a:ln>
        </p:spPr>
        <p:txBody>
          <a:bodyPr spcFirstLastPara="1" wrap="square" lIns="0" tIns="0" rIns="0" bIns="0" anchor="t" anchorCtr="0">
            <a:normAutofit/>
          </a:bodyPr>
          <a:lstStyle/>
          <a:p>
            <a:pPr marL="432000" marR="0" lvl="0" indent="0" algn="l" rtl="0">
              <a:lnSpc>
                <a:spcPct val="115000"/>
              </a:lnSpc>
              <a:spcBef>
                <a:spcPts val="0"/>
              </a:spcBef>
              <a:spcAft>
                <a:spcPts val="0"/>
              </a:spcAft>
              <a:buClr>
                <a:srgbClr val="000000"/>
              </a:buClr>
              <a:buSzPts val="3200"/>
              <a:buFont typeface="Arial"/>
              <a:buNone/>
            </a:pPr>
            <a:r>
              <a:rPr lang="en-US" sz="3200" b="0" i="0" u="none" strike="noStrike" cap="none">
                <a:solidFill>
                  <a:srgbClr val="000000"/>
                </a:solidFill>
                <a:latin typeface="Arial"/>
                <a:ea typeface="Arial"/>
                <a:cs typeface="Arial"/>
                <a:sym typeface="Arial"/>
              </a:rPr>
              <a:t>(i) What does “</a:t>
            </a:r>
            <a:r>
              <a:rPr lang="en-US" sz="3200"/>
              <a:t>righteousness</a:t>
            </a:r>
            <a:r>
              <a:rPr lang="en-US" sz="3200" b="0" i="0" u="none" strike="noStrike" cap="none">
                <a:solidFill>
                  <a:srgbClr val="000000"/>
                </a:solidFill>
                <a:latin typeface="Arial"/>
                <a:ea typeface="Arial"/>
                <a:cs typeface="Arial"/>
                <a:sym typeface="Arial"/>
              </a:rPr>
              <a:t> and justice” mean (based on these texts)?</a:t>
            </a:r>
            <a:endParaRPr sz="3200" b="0" i="0" u="none" strike="noStrike" cap="none">
              <a:solidFill>
                <a:srgbClr val="000000"/>
              </a:solidFill>
              <a:latin typeface="Arial"/>
              <a:ea typeface="Arial"/>
              <a:cs typeface="Arial"/>
              <a:sym typeface="Arial"/>
            </a:endParaRPr>
          </a:p>
          <a:p>
            <a:pPr marL="432000" marR="0" lvl="0" indent="0" algn="l" rtl="0">
              <a:lnSpc>
                <a:spcPct val="115000"/>
              </a:lnSpc>
              <a:spcBef>
                <a:spcPts val="2015"/>
              </a:spcBef>
              <a:spcAft>
                <a:spcPts val="0"/>
              </a:spcAft>
              <a:buClr>
                <a:srgbClr val="000000"/>
              </a:buClr>
              <a:buSzPts val="3200"/>
              <a:buFont typeface="Arial"/>
              <a:buNone/>
            </a:pPr>
            <a:r>
              <a:rPr lang="en-US" sz="3200" b="0" i="0" u="none" strike="noStrike" cap="none">
                <a:solidFill>
                  <a:srgbClr val="000000"/>
                </a:solidFill>
                <a:latin typeface="Arial"/>
                <a:ea typeface="Arial"/>
                <a:cs typeface="Arial"/>
                <a:sym typeface="Arial"/>
              </a:rPr>
              <a:t>(ii) What does “</a:t>
            </a:r>
            <a:r>
              <a:rPr lang="en-US" sz="3200"/>
              <a:t>righteousness</a:t>
            </a:r>
            <a:r>
              <a:rPr lang="en-US" sz="3200" b="0" i="0" u="none" strike="noStrike" cap="none">
                <a:solidFill>
                  <a:srgbClr val="000000"/>
                </a:solidFill>
                <a:latin typeface="Arial"/>
                <a:ea typeface="Arial"/>
                <a:cs typeface="Arial"/>
                <a:sym typeface="Arial"/>
              </a:rPr>
              <a:t> and salvation” mean (based on these texts)?</a:t>
            </a:r>
            <a:endParaRPr sz="3200" b="0" i="0" u="none" strike="noStrike" cap="non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3"/>
          <p:cNvSpPr txBox="1">
            <a:spLocks noGrp="1"/>
          </p:cNvSpPr>
          <p:nvPr>
            <p:ph type="title"/>
          </p:nvPr>
        </p:nvSpPr>
        <p:spPr>
          <a:xfrm>
            <a:off x="457200" y="226080"/>
            <a:ext cx="9118440" cy="94644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Clr>
                <a:srgbClr val="000000"/>
              </a:buClr>
              <a:buSzPts val="4400"/>
              <a:buFont typeface="Arial"/>
              <a:buNone/>
            </a:pPr>
            <a:r>
              <a:rPr lang="en-US" sz="4400" b="0" strike="noStrike">
                <a:solidFill>
                  <a:srgbClr val="000000"/>
                </a:solidFill>
                <a:latin typeface="Arial"/>
                <a:ea typeface="Arial"/>
                <a:cs typeface="Arial"/>
                <a:sym typeface="Arial"/>
              </a:rPr>
              <a:t>Concluding Remarks</a:t>
            </a:r>
            <a:endParaRPr sz="4400" b="0" strike="noStrike">
              <a:solidFill>
                <a:srgbClr val="000000"/>
              </a:solidFill>
              <a:latin typeface="Arial"/>
              <a:ea typeface="Arial"/>
              <a:cs typeface="Arial"/>
              <a:sym typeface="Arial"/>
            </a:endParaRPr>
          </a:p>
        </p:txBody>
      </p:sp>
      <p:sp>
        <p:nvSpPr>
          <p:cNvPr id="106" name="Google Shape;106;p13"/>
          <p:cNvSpPr txBox="1">
            <a:spLocks noGrp="1"/>
          </p:cNvSpPr>
          <p:nvPr>
            <p:ph type="body" idx="1"/>
          </p:nvPr>
        </p:nvSpPr>
        <p:spPr>
          <a:xfrm>
            <a:off x="504000" y="1326600"/>
            <a:ext cx="9071640" cy="4159800"/>
          </a:xfrm>
          <a:prstGeom prst="rect">
            <a:avLst/>
          </a:prstGeom>
          <a:noFill/>
          <a:ln>
            <a:noFill/>
          </a:ln>
        </p:spPr>
        <p:txBody>
          <a:bodyPr spcFirstLastPara="1" wrap="square" lIns="0" tIns="0" rIns="0" bIns="0" anchor="t" anchorCtr="0">
            <a:noAutofit/>
          </a:bodyPr>
          <a:lstStyle/>
          <a:p>
            <a:pPr marL="432000" marR="0" lvl="0" indent="0" algn="l" rtl="0">
              <a:spcBef>
                <a:spcPts val="0"/>
              </a:spcBef>
              <a:spcAft>
                <a:spcPts val="0"/>
              </a:spcAft>
              <a:buClr>
                <a:srgbClr val="000000"/>
              </a:buClr>
              <a:buSzPts val="2600"/>
              <a:buFont typeface="Arial"/>
              <a:buNone/>
            </a:pPr>
            <a:r>
              <a:rPr lang="en-US" sz="2499" b="0" i="0" u="none" strike="noStrike" cap="none">
                <a:solidFill>
                  <a:srgbClr val="000000"/>
                </a:solidFill>
                <a:latin typeface="Arial"/>
                <a:ea typeface="Arial"/>
                <a:cs typeface="Arial"/>
                <a:sym typeface="Arial"/>
              </a:rPr>
              <a:t>23 For all have sinned and fall short of the glory of God, </a:t>
            </a:r>
            <a:br>
              <a:rPr lang="en-US" sz="2499" b="0" i="0" u="none" strike="noStrike" cap="none"/>
            </a:br>
            <a:r>
              <a:rPr lang="en-US" sz="2499" b="0" i="0" u="none" strike="noStrike" cap="none">
                <a:solidFill>
                  <a:srgbClr val="000000"/>
                </a:solidFill>
                <a:latin typeface="Arial"/>
                <a:ea typeface="Arial"/>
                <a:cs typeface="Arial"/>
                <a:sym typeface="Arial"/>
              </a:rPr>
              <a:t>24 being put righteous as a gift by his grace through the redemption which is in Christ Jesus, 25 whom God set forth as a propitiation through faith in his blood, for the demonstration of his righteousness on account of overlooking the sins which had previously occurred </a:t>
            </a:r>
            <a:br>
              <a:rPr lang="en-US" sz="2499" b="0" i="0" u="none" strike="noStrike" cap="none"/>
            </a:br>
            <a:r>
              <a:rPr lang="en-US" sz="2499" b="0" i="0" u="none" strike="noStrike" cap="none">
                <a:solidFill>
                  <a:srgbClr val="000000"/>
                </a:solidFill>
                <a:latin typeface="Arial"/>
                <a:ea typeface="Arial"/>
                <a:cs typeface="Arial"/>
                <a:sym typeface="Arial"/>
              </a:rPr>
              <a:t>26 in the patience of God, for the demonstration of his righteousness in the present time, </a:t>
            </a:r>
            <a:r>
              <a:rPr lang="en-US" sz="2499" b="0" i="0" u="sng" strike="noStrike" cap="none">
                <a:solidFill>
                  <a:srgbClr val="000000"/>
                </a:solidFill>
                <a:latin typeface="Arial"/>
                <a:ea typeface="Arial"/>
                <a:cs typeface="Arial"/>
                <a:sym typeface="Arial"/>
              </a:rPr>
              <a:t>so that he might be righteous and the one who puts righteous the one who has faith in Jesus. </a:t>
            </a:r>
            <a:br>
              <a:rPr lang="en-US" sz="2499" b="0" i="0" u="none" strike="noStrike" cap="none"/>
            </a:br>
            <a:r>
              <a:rPr lang="en-US" sz="2499" b="0" i="0" u="none" strike="noStrike" cap="none">
                <a:solidFill>
                  <a:srgbClr val="000000"/>
                </a:solidFill>
                <a:latin typeface="Arial"/>
                <a:ea typeface="Arial"/>
                <a:cs typeface="Arial"/>
                <a:sym typeface="Arial"/>
              </a:rPr>
              <a:t>(Romans 3:23-26)</a:t>
            </a:r>
            <a:endParaRPr sz="2499" b="0" i="0" u="none" strike="noStrike" cap="non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4"/>
          <p:cNvSpPr txBox="1">
            <a:spLocks noGrp="1"/>
          </p:cNvSpPr>
          <p:nvPr>
            <p:ph type="title"/>
          </p:nvPr>
        </p:nvSpPr>
        <p:spPr>
          <a:xfrm>
            <a:off x="457200" y="226080"/>
            <a:ext cx="9118440" cy="94644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Clr>
                <a:srgbClr val="000000"/>
              </a:buClr>
              <a:buSzPts val="3000"/>
              <a:buFont typeface="Arial"/>
              <a:buNone/>
            </a:pPr>
            <a:r>
              <a:rPr lang="en-US" sz="3000" b="0" strike="noStrike">
                <a:solidFill>
                  <a:srgbClr val="000000"/>
                </a:solidFill>
                <a:latin typeface="Arial"/>
                <a:ea typeface="Arial"/>
                <a:cs typeface="Arial"/>
                <a:sym typeface="Arial"/>
              </a:rPr>
              <a:t>Session Two: Who is the Child?</a:t>
            </a:r>
            <a:endParaRPr sz="3000" b="0" strike="noStrike">
              <a:solidFill>
                <a:srgbClr val="000000"/>
              </a:solidFill>
              <a:latin typeface="Arial"/>
              <a:ea typeface="Arial"/>
              <a:cs typeface="Arial"/>
              <a:sym typeface="Arial"/>
            </a:endParaRPr>
          </a:p>
        </p:txBody>
      </p:sp>
      <p:sp>
        <p:nvSpPr>
          <p:cNvPr id="112" name="Google Shape;112;p14"/>
          <p:cNvSpPr txBox="1">
            <a:spLocks noGrp="1"/>
          </p:cNvSpPr>
          <p:nvPr>
            <p:ph type="subTitle" idx="1"/>
          </p:nvPr>
        </p:nvSpPr>
        <p:spPr>
          <a:xfrm>
            <a:off x="504000" y="1326600"/>
            <a:ext cx="9071640" cy="4229280"/>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Clr>
                <a:srgbClr val="000000"/>
              </a:buClr>
              <a:buSzPts val="2300"/>
              <a:buFont typeface="Arial"/>
              <a:buNone/>
            </a:pPr>
            <a:r>
              <a:rPr lang="en-US" sz="2300" b="0" i="0" u="none" strike="noStrike" cap="none">
                <a:solidFill>
                  <a:srgbClr val="000000"/>
                </a:solidFill>
                <a:latin typeface="Arial"/>
                <a:ea typeface="Arial"/>
                <a:cs typeface="Arial"/>
                <a:sym typeface="Arial"/>
              </a:rPr>
              <a:t>I hold it to be a most dangerous mode of interpreting Scripture, to regard everything which its words may be tortured into meaning as a lawful interpretation of the words. I hold undoubtedly that there is a mighty depth in all Scripture, and that in this respect it stands alone. But I also hold that the words of Scripture were intended to have one definite sense, and that our first object should be to discover that sense, and adhere rigidly to it. I believe that, as a general rule, the words of Scripture are intended to have, like all other language, one plain definite meaning, and that to say words do mean a thing, merely because they can be tortured into meaning it, is a most dishonourable and dangerous way of handling Scripture. </a:t>
            </a:r>
            <a:endParaRPr sz="2300" b="0" i="0" u="none" strike="noStrike" cap="none">
              <a:solidFill>
                <a:srgbClr val="000000"/>
              </a:solidFill>
              <a:latin typeface="Arial"/>
              <a:ea typeface="Arial"/>
              <a:cs typeface="Arial"/>
              <a:sym typeface="Arial"/>
            </a:endParaRPr>
          </a:p>
          <a:p>
            <a:pPr marL="0" marR="0" lvl="0" indent="0" algn="ctr" rtl="0">
              <a:spcBef>
                <a:spcPts val="0"/>
              </a:spcBef>
              <a:spcAft>
                <a:spcPts val="0"/>
              </a:spcAft>
              <a:buClr>
                <a:srgbClr val="000000"/>
              </a:buClr>
              <a:buSzPts val="2300"/>
              <a:buFont typeface="Arial"/>
              <a:buNone/>
            </a:pPr>
            <a:r>
              <a:rPr lang="en-US" sz="2300" b="0" i="0" u="none" strike="noStrike" cap="none">
                <a:solidFill>
                  <a:srgbClr val="000000"/>
                </a:solidFill>
                <a:latin typeface="Arial"/>
                <a:ea typeface="Arial"/>
                <a:cs typeface="Arial"/>
                <a:sym typeface="Arial"/>
              </a:rPr>
              <a:t>- J. C. Ryle</a:t>
            </a:r>
            <a:endParaRPr sz="2300" b="0" i="0" u="none" strike="noStrike" cap="non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15"/>
          <p:cNvSpPr txBox="1">
            <a:spLocks noGrp="1"/>
          </p:cNvSpPr>
          <p:nvPr>
            <p:ph type="title"/>
          </p:nvPr>
        </p:nvSpPr>
        <p:spPr>
          <a:xfrm>
            <a:off x="457200" y="226080"/>
            <a:ext cx="9118440" cy="94644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Clr>
                <a:srgbClr val="000000"/>
              </a:buClr>
              <a:buSzPts val="4400"/>
              <a:buFont typeface="Arial"/>
              <a:buNone/>
            </a:pPr>
            <a:r>
              <a:rPr lang="en-US" sz="4400" b="0" strike="noStrike">
                <a:solidFill>
                  <a:srgbClr val="000000"/>
                </a:solidFill>
                <a:latin typeface="Arial"/>
                <a:ea typeface="Arial"/>
                <a:cs typeface="Arial"/>
                <a:sym typeface="Arial"/>
              </a:rPr>
              <a:t>Isaiah 7:14</a:t>
            </a:r>
            <a:endParaRPr sz="4400" b="0" strike="noStrike">
              <a:solidFill>
                <a:srgbClr val="000000"/>
              </a:solidFill>
              <a:latin typeface="Arial"/>
              <a:ea typeface="Arial"/>
              <a:cs typeface="Arial"/>
              <a:sym typeface="Arial"/>
            </a:endParaRPr>
          </a:p>
        </p:txBody>
      </p:sp>
      <p:sp>
        <p:nvSpPr>
          <p:cNvPr id="118" name="Google Shape;118;p15"/>
          <p:cNvSpPr txBox="1">
            <a:spLocks noGrp="1"/>
          </p:cNvSpPr>
          <p:nvPr>
            <p:ph type="body" idx="1"/>
          </p:nvPr>
        </p:nvSpPr>
        <p:spPr>
          <a:xfrm>
            <a:off x="504000" y="1326600"/>
            <a:ext cx="9071640" cy="4229280"/>
          </a:xfrm>
          <a:prstGeom prst="rect">
            <a:avLst/>
          </a:prstGeom>
          <a:noFill/>
          <a:ln>
            <a:noFill/>
          </a:ln>
        </p:spPr>
        <p:txBody>
          <a:bodyPr spcFirstLastPara="1" wrap="square" lIns="0" tIns="0" rIns="0" bIns="0" anchor="t" anchorCtr="0">
            <a:normAutofit/>
          </a:bodyPr>
          <a:lstStyle/>
          <a:p>
            <a:pPr marL="432000" marR="0" lvl="0" indent="0" algn="l" rtl="0">
              <a:spcBef>
                <a:spcPts val="0"/>
              </a:spcBef>
              <a:spcAft>
                <a:spcPts val="0"/>
              </a:spcAft>
              <a:buClr>
                <a:srgbClr val="000000"/>
              </a:buClr>
              <a:buSzPts val="4000"/>
              <a:buFont typeface="Arial"/>
              <a:buNone/>
            </a:pPr>
            <a:r>
              <a:rPr lang="en-US" sz="4000" b="0" i="0" u="none" strike="noStrike" cap="none">
                <a:solidFill>
                  <a:srgbClr val="000000"/>
                </a:solidFill>
                <a:latin typeface="Arial"/>
                <a:ea typeface="Arial"/>
                <a:cs typeface="Arial"/>
                <a:sym typeface="Arial"/>
              </a:rPr>
              <a:t>Therefore, it is my Lord who will give you a sign: Look, the maiden shall conceive, and give birth to a son, and she shall call his name “Immanuel” </a:t>
            </a:r>
            <a:br>
              <a:rPr lang="en-US" sz="4000" b="0" i="0" u="none" strike="noStrike" cap="none"/>
            </a:br>
            <a:r>
              <a:rPr lang="en-US" sz="4000" b="0" i="0" u="none" strike="noStrike" cap="none">
                <a:solidFill>
                  <a:srgbClr val="000000"/>
                </a:solidFill>
                <a:latin typeface="Arial"/>
                <a:ea typeface="Arial"/>
                <a:cs typeface="Arial"/>
                <a:sym typeface="Arial"/>
              </a:rPr>
              <a:t>[= God with us]</a:t>
            </a:r>
            <a:endParaRPr sz="4000" b="0" i="0" u="none" strike="noStrike" cap="non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6"/>
          <p:cNvSpPr txBox="1">
            <a:spLocks noGrp="1"/>
          </p:cNvSpPr>
          <p:nvPr>
            <p:ph type="title"/>
          </p:nvPr>
        </p:nvSpPr>
        <p:spPr>
          <a:xfrm>
            <a:off x="457200" y="202320"/>
            <a:ext cx="9118440" cy="99396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Clr>
                <a:srgbClr val="000000"/>
              </a:buClr>
              <a:buSzPts val="3500"/>
              <a:buFont typeface="Arial"/>
              <a:buNone/>
            </a:pPr>
            <a:r>
              <a:rPr lang="en-US" sz="3500" b="0" strike="noStrike">
                <a:solidFill>
                  <a:srgbClr val="000000"/>
                </a:solidFill>
                <a:latin typeface="Arial"/>
                <a:ea typeface="Arial"/>
                <a:cs typeface="Arial"/>
                <a:sym typeface="Arial"/>
              </a:rPr>
              <a:t>Most popular options </a:t>
            </a:r>
            <a:br>
              <a:rPr lang="en-US" sz="3500"/>
            </a:br>
            <a:r>
              <a:rPr lang="en-US" sz="3500" b="0" strike="noStrike">
                <a:solidFill>
                  <a:srgbClr val="000000"/>
                </a:solidFill>
                <a:latin typeface="Arial"/>
                <a:ea typeface="Arial"/>
                <a:cs typeface="Arial"/>
                <a:sym typeface="Arial"/>
              </a:rPr>
              <a:t>to identify the child:</a:t>
            </a:r>
            <a:endParaRPr sz="3500" b="0" strike="noStrike">
              <a:solidFill>
                <a:srgbClr val="000000"/>
              </a:solidFill>
              <a:latin typeface="Arial"/>
              <a:ea typeface="Arial"/>
              <a:cs typeface="Arial"/>
              <a:sym typeface="Arial"/>
            </a:endParaRPr>
          </a:p>
        </p:txBody>
      </p:sp>
      <p:sp>
        <p:nvSpPr>
          <p:cNvPr id="124" name="Google Shape;124;p16"/>
          <p:cNvSpPr txBox="1">
            <a:spLocks noGrp="1"/>
          </p:cNvSpPr>
          <p:nvPr>
            <p:ph type="body" idx="1"/>
          </p:nvPr>
        </p:nvSpPr>
        <p:spPr>
          <a:xfrm>
            <a:off x="504000" y="1326600"/>
            <a:ext cx="9071640" cy="4229280"/>
          </a:xfrm>
          <a:prstGeom prst="rect">
            <a:avLst/>
          </a:prstGeom>
          <a:noFill/>
          <a:ln>
            <a:noFill/>
          </a:ln>
        </p:spPr>
        <p:txBody>
          <a:bodyPr spcFirstLastPara="1" wrap="square" lIns="0" tIns="0" rIns="0" bIns="0" anchor="t" anchorCtr="0">
            <a:normAutofit/>
          </a:bodyPr>
          <a:lstStyle/>
          <a:p>
            <a:pPr marL="432000" marR="0" lvl="0" indent="0" algn="l" rtl="0">
              <a:spcBef>
                <a:spcPts val="0"/>
              </a:spcBef>
              <a:spcAft>
                <a:spcPts val="0"/>
              </a:spcAft>
              <a:buClr>
                <a:srgbClr val="000000"/>
              </a:buClr>
              <a:buSzPts val="2600"/>
              <a:buFont typeface="Arial"/>
              <a:buNone/>
            </a:pPr>
            <a:r>
              <a:rPr lang="en-US" sz="2600" b="0" i="0" u="none" strike="noStrike" cap="none">
                <a:solidFill>
                  <a:srgbClr val="000000"/>
                </a:solidFill>
                <a:latin typeface="Arial"/>
                <a:ea typeface="Arial"/>
                <a:cs typeface="Arial"/>
                <a:sym typeface="Arial"/>
              </a:rPr>
              <a:t>Therefore, it is my Lord who will give you a sign: Look, the maiden shall conceive, and give birth to a son, and she shall call his name “Immanuel” (Isaiah 7:14)</a:t>
            </a:r>
            <a:endParaRPr sz="2600" b="0" i="0" u="none" strike="noStrike" cap="none">
              <a:solidFill>
                <a:srgbClr val="000000"/>
              </a:solidFill>
              <a:latin typeface="Arial"/>
              <a:ea typeface="Arial"/>
              <a:cs typeface="Arial"/>
              <a:sym typeface="Arial"/>
            </a:endParaRPr>
          </a:p>
          <a:p>
            <a:pPr marL="432000" marR="0" lvl="0" indent="-324000" algn="l" rtl="0">
              <a:spcBef>
                <a:spcPts val="1417"/>
              </a:spcBef>
              <a:spcAft>
                <a:spcPts val="0"/>
              </a:spcAft>
              <a:buClr>
                <a:srgbClr val="000000"/>
              </a:buClr>
              <a:buSzPts val="1440"/>
              <a:buFont typeface="Noto Sans Symbols"/>
              <a:buChar char="●"/>
            </a:pPr>
            <a:r>
              <a:rPr lang="en-US" sz="3200" b="0" i="0" u="none" strike="noStrike" cap="none">
                <a:solidFill>
                  <a:srgbClr val="000000"/>
                </a:solidFill>
                <a:latin typeface="Arial"/>
                <a:ea typeface="Arial"/>
                <a:cs typeface="Arial"/>
                <a:sym typeface="Arial"/>
              </a:rPr>
              <a:t>Isaiah’s son Maher-shalal-hash-baz</a:t>
            </a:r>
            <a:endParaRPr sz="3200" b="0" i="0" u="none" strike="noStrike" cap="none">
              <a:solidFill>
                <a:srgbClr val="000000"/>
              </a:solidFill>
              <a:latin typeface="Arial"/>
              <a:ea typeface="Arial"/>
              <a:cs typeface="Arial"/>
              <a:sym typeface="Arial"/>
            </a:endParaRPr>
          </a:p>
          <a:p>
            <a:pPr marL="432000" marR="0" lvl="0" indent="-324000" algn="l" rtl="0">
              <a:spcBef>
                <a:spcPts val="1417"/>
              </a:spcBef>
              <a:spcAft>
                <a:spcPts val="0"/>
              </a:spcAft>
              <a:buClr>
                <a:srgbClr val="000000"/>
              </a:buClr>
              <a:buSzPts val="1440"/>
              <a:buFont typeface="Noto Sans Symbols"/>
              <a:buChar char="●"/>
            </a:pPr>
            <a:r>
              <a:rPr lang="en-US" sz="3200" b="0" i="0" u="none" strike="noStrike" cap="none">
                <a:solidFill>
                  <a:srgbClr val="000000"/>
                </a:solidFill>
                <a:latin typeface="Arial"/>
                <a:ea typeface="Arial"/>
                <a:cs typeface="Arial"/>
                <a:sym typeface="Arial"/>
              </a:rPr>
              <a:t>Ahaz’ son Hezekiah</a:t>
            </a:r>
            <a:endParaRPr sz="3200" b="0" i="0" u="none" strike="noStrike" cap="none">
              <a:solidFill>
                <a:srgbClr val="000000"/>
              </a:solidFill>
              <a:latin typeface="Arial"/>
              <a:ea typeface="Arial"/>
              <a:cs typeface="Arial"/>
              <a:sym typeface="Arial"/>
            </a:endParaRPr>
          </a:p>
          <a:p>
            <a:pPr marL="432000" marR="0" lvl="0" indent="-324000" algn="l" rtl="0">
              <a:spcBef>
                <a:spcPts val="1417"/>
              </a:spcBef>
              <a:spcAft>
                <a:spcPts val="0"/>
              </a:spcAft>
              <a:buClr>
                <a:srgbClr val="000000"/>
              </a:buClr>
              <a:buSzPts val="1440"/>
              <a:buFont typeface="Noto Sans Symbols"/>
              <a:buChar char="●"/>
            </a:pPr>
            <a:r>
              <a:rPr lang="en-US" sz="3200" b="0" i="0" u="none" strike="noStrike" cap="none">
                <a:solidFill>
                  <a:srgbClr val="000000"/>
                </a:solidFill>
                <a:latin typeface="Arial"/>
                <a:ea typeface="Arial"/>
                <a:cs typeface="Arial"/>
                <a:sym typeface="Arial"/>
              </a:rPr>
              <a:t>The Messiah</a:t>
            </a:r>
            <a:endParaRPr sz="3200" b="0" i="0" u="none" strike="noStrike" cap="none">
              <a:solidFill>
                <a:srgbClr val="000000"/>
              </a:solidFill>
              <a:latin typeface="Arial"/>
              <a:ea typeface="Arial"/>
              <a:cs typeface="Arial"/>
              <a:sym typeface="Arial"/>
            </a:endParaRPr>
          </a:p>
          <a:p>
            <a:pPr marL="864000" marR="0" lvl="1" indent="-324000" algn="l" rtl="0">
              <a:spcBef>
                <a:spcPts val="1134"/>
              </a:spcBef>
              <a:spcAft>
                <a:spcPts val="0"/>
              </a:spcAft>
              <a:buClr>
                <a:srgbClr val="000000"/>
              </a:buClr>
              <a:buSzPts val="2100"/>
              <a:buFont typeface="Noto Sans Symbols"/>
              <a:buChar char="−"/>
            </a:pPr>
            <a:r>
              <a:rPr lang="en-US" sz="2800" b="0" i="0" u="none" strike="noStrike" cap="none">
                <a:solidFill>
                  <a:srgbClr val="000000"/>
                </a:solidFill>
                <a:latin typeface="Arial"/>
                <a:ea typeface="Arial"/>
                <a:cs typeface="Arial"/>
                <a:sym typeface="Arial"/>
              </a:rPr>
              <a:t>But: the child will be young when Assyria destroys the Northern Kingdom</a:t>
            </a:r>
            <a:endParaRPr sz="2800" b="0" i="0" u="none" strike="noStrike" cap="non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17"/>
          <p:cNvSpPr txBox="1">
            <a:spLocks noGrp="1"/>
          </p:cNvSpPr>
          <p:nvPr>
            <p:ph type="title"/>
          </p:nvPr>
        </p:nvSpPr>
        <p:spPr>
          <a:xfrm>
            <a:off x="457200" y="226080"/>
            <a:ext cx="9118440" cy="94644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Clr>
                <a:srgbClr val="000000"/>
              </a:buClr>
              <a:buSzPts val="4400"/>
              <a:buFont typeface="Arial"/>
              <a:buNone/>
            </a:pPr>
            <a:r>
              <a:rPr lang="en-US" sz="4400" b="0" strike="noStrike">
                <a:solidFill>
                  <a:srgbClr val="000000"/>
                </a:solidFill>
                <a:latin typeface="Arial"/>
                <a:ea typeface="Arial"/>
                <a:cs typeface="Arial"/>
                <a:sym typeface="Arial"/>
              </a:rPr>
              <a:t>Chronology of Isaiah 7-11</a:t>
            </a:r>
            <a:endParaRPr sz="4400" b="0" strike="noStrike">
              <a:solidFill>
                <a:srgbClr val="000000"/>
              </a:solidFill>
              <a:latin typeface="Arial"/>
              <a:ea typeface="Arial"/>
              <a:cs typeface="Arial"/>
              <a:sym typeface="Arial"/>
            </a:endParaRPr>
          </a:p>
        </p:txBody>
      </p:sp>
      <p:graphicFrame>
        <p:nvGraphicFramePr>
          <p:cNvPr id="130" name="Google Shape;130;p17"/>
          <p:cNvGraphicFramePr/>
          <p:nvPr/>
        </p:nvGraphicFramePr>
        <p:xfrm>
          <a:off x="504000" y="1326600"/>
          <a:ext cx="3000000" cy="3000000"/>
        </p:xfrm>
        <a:graphic>
          <a:graphicData uri="http://schemas.openxmlformats.org/drawingml/2006/table">
            <a:tbl>
              <a:tblPr>
                <a:noFill/>
                <a:tableStyleId>{37F5B906-F814-4A4B-AD90-5B246D25B453}</a:tableStyleId>
              </a:tblPr>
              <a:tblGrid>
                <a:gridCol w="7795075">
                  <a:extLst>
                    <a:ext uri="{9D8B030D-6E8A-4147-A177-3AD203B41FA5}">
                      <a16:colId xmlns:a16="http://schemas.microsoft.com/office/drawing/2014/main" val="20000"/>
                    </a:ext>
                  </a:extLst>
                </a:gridCol>
                <a:gridCol w="1276550">
                  <a:extLst>
                    <a:ext uri="{9D8B030D-6E8A-4147-A177-3AD203B41FA5}">
                      <a16:colId xmlns:a16="http://schemas.microsoft.com/office/drawing/2014/main" val="20001"/>
                    </a:ext>
                  </a:extLst>
                </a:gridCol>
              </a:tblGrid>
              <a:tr h="425875">
                <a:tc>
                  <a:txBody>
                    <a:bodyPr/>
                    <a:lstStyle/>
                    <a:p>
                      <a:pPr marL="0" marR="0" lvl="0" indent="0" algn="l" rtl="0">
                        <a:spcBef>
                          <a:spcPts val="0"/>
                        </a:spcBef>
                        <a:spcAft>
                          <a:spcPts val="0"/>
                        </a:spcAft>
                        <a:buClr>
                          <a:srgbClr val="000000"/>
                        </a:buClr>
                        <a:buSzPts val="1800"/>
                        <a:buFont typeface="Arial"/>
                        <a:buNone/>
                      </a:pPr>
                      <a:r>
                        <a:rPr lang="en-US" sz="1800" b="0" u="none" strike="noStrike" cap="none">
                          <a:solidFill>
                            <a:srgbClr val="000000"/>
                          </a:solidFill>
                          <a:latin typeface="Arial"/>
                          <a:ea typeface="Arial"/>
                          <a:cs typeface="Arial"/>
                          <a:sym typeface="Arial"/>
                        </a:rPr>
                        <a:t>Historical Timeline of Fall of Israel</a:t>
                      </a:r>
                      <a:endParaRPr sz="1800" b="0" u="none" strike="noStrike" cap="none">
                        <a:solidFill>
                          <a:srgbClr val="000000"/>
                        </a:solidFill>
                        <a:latin typeface="Arial"/>
                        <a:ea typeface="Arial"/>
                        <a:cs typeface="Arial"/>
                        <a:sym typeface="Arial"/>
                      </a:endParaRPr>
                    </a:p>
                  </a:txBody>
                  <a:tcPr marL="36000" marR="3600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Clr>
                          <a:srgbClr val="000000"/>
                        </a:buClr>
                        <a:buSzPts val="1800"/>
                        <a:buFont typeface="Arial"/>
                        <a:buNone/>
                      </a:pPr>
                      <a:r>
                        <a:rPr lang="en-US" sz="1800" b="0" u="none" strike="noStrike" cap="none">
                          <a:solidFill>
                            <a:srgbClr val="000000"/>
                          </a:solidFill>
                          <a:latin typeface="Arial"/>
                          <a:ea typeface="Arial"/>
                          <a:cs typeface="Arial"/>
                          <a:sym typeface="Arial"/>
                        </a:rPr>
                        <a:t>Ref.</a:t>
                      </a:r>
                      <a:endParaRPr sz="1800" b="0" u="none" strike="noStrike" cap="none">
                        <a:solidFill>
                          <a:srgbClr val="000000"/>
                        </a:solidFill>
                        <a:latin typeface="Arial"/>
                        <a:ea typeface="Arial"/>
                        <a:cs typeface="Arial"/>
                        <a:sym typeface="Arial"/>
                      </a:endParaRPr>
                    </a:p>
                  </a:txBody>
                  <a:tcPr marL="36000" marR="3600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1033550">
                <a:tc>
                  <a:txBody>
                    <a:bodyPr/>
                    <a:lstStyle/>
                    <a:p>
                      <a:pPr marL="0" marR="0" lvl="0" indent="0" algn="l" rtl="0">
                        <a:spcBef>
                          <a:spcPts val="0"/>
                        </a:spcBef>
                        <a:spcAft>
                          <a:spcPts val="0"/>
                        </a:spcAft>
                        <a:buClr>
                          <a:srgbClr val="000000"/>
                        </a:buClr>
                        <a:buSzPts val="2200"/>
                        <a:buFont typeface="Arial"/>
                        <a:buNone/>
                      </a:pPr>
                      <a:r>
                        <a:rPr lang="en-US" sz="2200" b="0" u="none" strike="noStrike" cap="none">
                          <a:solidFill>
                            <a:srgbClr val="000000"/>
                          </a:solidFill>
                          <a:latin typeface="Arial"/>
                          <a:ea typeface="Arial"/>
                          <a:cs typeface="Arial"/>
                          <a:sym typeface="Arial"/>
                        </a:rPr>
                        <a:t>~737-735 BC – Pekah overthrows Menahem’s son in a coup, Israel and Aram join together to invade Judah and organize a counter-Assyrian alliance</a:t>
                      </a:r>
                      <a:endParaRPr sz="2200" b="0" u="none" strike="noStrike" cap="none">
                        <a:solidFill>
                          <a:srgbClr val="000000"/>
                        </a:solidFill>
                        <a:latin typeface="Arial"/>
                        <a:ea typeface="Arial"/>
                        <a:cs typeface="Arial"/>
                        <a:sym typeface="Arial"/>
                      </a:endParaRPr>
                    </a:p>
                  </a:txBody>
                  <a:tcPr marL="36000" marR="3600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Clr>
                          <a:srgbClr val="000000"/>
                        </a:buClr>
                        <a:buSzPts val="1800"/>
                        <a:buFont typeface="Arial"/>
                        <a:buNone/>
                      </a:pPr>
                      <a:r>
                        <a:rPr lang="en-US" sz="1800" b="0" u="none" strike="noStrike" cap="none">
                          <a:solidFill>
                            <a:srgbClr val="000000"/>
                          </a:solidFill>
                          <a:latin typeface="Arial"/>
                          <a:ea typeface="Arial"/>
                          <a:cs typeface="Arial"/>
                          <a:sym typeface="Arial"/>
                        </a:rPr>
                        <a:t>Isa 7:1-17</a:t>
                      </a:r>
                      <a:endParaRPr sz="1800" b="0" u="none" strike="noStrike" cap="none">
                        <a:solidFill>
                          <a:srgbClr val="000000"/>
                        </a:solidFill>
                        <a:latin typeface="Arial"/>
                        <a:ea typeface="Arial"/>
                        <a:cs typeface="Arial"/>
                        <a:sym typeface="Arial"/>
                      </a:endParaRPr>
                    </a:p>
                  </a:txBody>
                  <a:tcPr marL="36000" marR="3600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1033550">
                <a:tc>
                  <a:txBody>
                    <a:bodyPr/>
                    <a:lstStyle/>
                    <a:p>
                      <a:pPr marL="0" marR="0" lvl="0" indent="0" algn="l" rtl="0">
                        <a:spcBef>
                          <a:spcPts val="0"/>
                        </a:spcBef>
                        <a:spcAft>
                          <a:spcPts val="0"/>
                        </a:spcAft>
                        <a:buClr>
                          <a:srgbClr val="000000"/>
                        </a:buClr>
                        <a:buSzPts val="2200"/>
                        <a:buFont typeface="Arial"/>
                        <a:buNone/>
                      </a:pPr>
                      <a:r>
                        <a:rPr lang="en-US" sz="2200" b="0" u="none" strike="noStrike" cap="none">
                          <a:solidFill>
                            <a:srgbClr val="000000"/>
                          </a:solidFill>
                          <a:latin typeface="Arial"/>
                          <a:ea typeface="Arial"/>
                          <a:cs typeface="Arial"/>
                          <a:sym typeface="Arial"/>
                        </a:rPr>
                        <a:t>732 BC – Tiglath Pileser III finally defeats Aram and Israel, deports the Galilee region. Rezin and Pekah are deposed, Hoshea becomes king of Israel.</a:t>
                      </a:r>
                      <a:endParaRPr sz="2200" b="0" u="none" strike="noStrike" cap="none">
                        <a:solidFill>
                          <a:srgbClr val="000000"/>
                        </a:solidFill>
                        <a:latin typeface="Arial"/>
                        <a:ea typeface="Arial"/>
                        <a:cs typeface="Arial"/>
                        <a:sym typeface="Arial"/>
                      </a:endParaRPr>
                    </a:p>
                  </a:txBody>
                  <a:tcPr marL="36000" marR="3600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Clr>
                          <a:srgbClr val="000000"/>
                        </a:buClr>
                        <a:buSzPts val="1800"/>
                        <a:buFont typeface="Arial"/>
                        <a:buNone/>
                      </a:pPr>
                      <a:r>
                        <a:rPr lang="en-US" sz="1800" b="0" u="none" strike="noStrike" cap="none">
                          <a:solidFill>
                            <a:srgbClr val="000000"/>
                          </a:solidFill>
                          <a:latin typeface="Arial"/>
                          <a:ea typeface="Arial"/>
                          <a:cs typeface="Arial"/>
                          <a:sym typeface="Arial"/>
                        </a:rPr>
                        <a:t>Isa 9:1</a:t>
                      </a:r>
                      <a:endParaRPr sz="1800" b="0" u="none" strike="noStrike" cap="none">
                        <a:solidFill>
                          <a:srgbClr val="000000"/>
                        </a:solidFill>
                        <a:latin typeface="Arial"/>
                        <a:ea typeface="Arial"/>
                        <a:cs typeface="Arial"/>
                        <a:sym typeface="Arial"/>
                      </a:endParaRPr>
                    </a:p>
                  </a:txBody>
                  <a:tcPr marL="36000" marR="3600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718550">
                <a:tc>
                  <a:txBody>
                    <a:bodyPr/>
                    <a:lstStyle/>
                    <a:p>
                      <a:pPr marL="0" marR="0" lvl="0" indent="0" algn="l" rtl="0">
                        <a:spcBef>
                          <a:spcPts val="0"/>
                        </a:spcBef>
                        <a:spcAft>
                          <a:spcPts val="0"/>
                        </a:spcAft>
                        <a:buClr>
                          <a:srgbClr val="000000"/>
                        </a:buClr>
                        <a:buSzPts val="2200"/>
                        <a:buFont typeface="Arial"/>
                        <a:buNone/>
                      </a:pPr>
                      <a:r>
                        <a:rPr lang="en-US" sz="2200" b="0" u="none" strike="noStrike" cap="none">
                          <a:solidFill>
                            <a:srgbClr val="000000"/>
                          </a:solidFill>
                          <a:latin typeface="Arial"/>
                          <a:ea typeface="Arial"/>
                          <a:cs typeface="Arial"/>
                          <a:sym typeface="Arial"/>
                        </a:rPr>
                        <a:t>727 BC – Shalmenezer V becomes king, Hoshea/Israel rebels against him and he begins campaigning against Israel again.</a:t>
                      </a:r>
                      <a:endParaRPr sz="2200" b="0" u="none" strike="noStrike" cap="none">
                        <a:solidFill>
                          <a:srgbClr val="000000"/>
                        </a:solidFill>
                        <a:latin typeface="Arial"/>
                        <a:ea typeface="Arial"/>
                        <a:cs typeface="Arial"/>
                        <a:sym typeface="Arial"/>
                      </a:endParaRPr>
                    </a:p>
                  </a:txBody>
                  <a:tcPr marL="36000" marR="3600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Clr>
                          <a:srgbClr val="000000"/>
                        </a:buClr>
                        <a:buSzPts val="1800"/>
                        <a:buFont typeface="Arial"/>
                        <a:buNone/>
                      </a:pPr>
                      <a:r>
                        <a:rPr lang="en-US" sz="1800" b="0" u="none" strike="noStrike" cap="none">
                          <a:solidFill>
                            <a:srgbClr val="000000"/>
                          </a:solidFill>
                          <a:latin typeface="Arial"/>
                          <a:ea typeface="Arial"/>
                          <a:cs typeface="Arial"/>
                          <a:sym typeface="Arial"/>
                        </a:rPr>
                        <a:t>Isa 9:8-12</a:t>
                      </a:r>
                      <a:endParaRPr sz="1800" b="0" u="none" strike="noStrike" cap="none">
                        <a:solidFill>
                          <a:srgbClr val="000000"/>
                        </a:solidFill>
                        <a:latin typeface="Arial"/>
                        <a:ea typeface="Arial"/>
                        <a:cs typeface="Arial"/>
                        <a:sym typeface="Arial"/>
                      </a:endParaRPr>
                    </a:p>
                  </a:txBody>
                  <a:tcPr marL="36000" marR="3600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719650">
                <a:tc>
                  <a:txBody>
                    <a:bodyPr/>
                    <a:lstStyle/>
                    <a:p>
                      <a:pPr marL="0" marR="0" lvl="0" indent="0" algn="l" rtl="0">
                        <a:spcBef>
                          <a:spcPts val="0"/>
                        </a:spcBef>
                        <a:spcAft>
                          <a:spcPts val="0"/>
                        </a:spcAft>
                        <a:buClr>
                          <a:srgbClr val="000000"/>
                        </a:buClr>
                        <a:buSzPts val="2200"/>
                        <a:buFont typeface="Arial"/>
                        <a:buNone/>
                      </a:pPr>
                      <a:r>
                        <a:rPr lang="en-US" sz="2200" b="0" u="none" strike="noStrike" cap="none">
                          <a:solidFill>
                            <a:srgbClr val="000000"/>
                          </a:solidFill>
                          <a:latin typeface="Arial"/>
                          <a:ea typeface="Arial"/>
                          <a:cs typeface="Arial"/>
                          <a:sym typeface="Arial"/>
                        </a:rPr>
                        <a:t>722 BC – Sargon II becomes king, defeats Israel, and begins deporting the entire northern kingdom</a:t>
                      </a:r>
                      <a:endParaRPr sz="2200" b="0" u="none" strike="noStrike" cap="none">
                        <a:solidFill>
                          <a:srgbClr val="000000"/>
                        </a:solidFill>
                        <a:latin typeface="Arial"/>
                        <a:ea typeface="Arial"/>
                        <a:cs typeface="Arial"/>
                        <a:sym typeface="Arial"/>
                      </a:endParaRPr>
                    </a:p>
                  </a:txBody>
                  <a:tcPr marL="36000" marR="3600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Clr>
                          <a:srgbClr val="000000"/>
                        </a:buClr>
                        <a:buSzPts val="1800"/>
                        <a:buFont typeface="Arial"/>
                        <a:buNone/>
                      </a:pPr>
                      <a:r>
                        <a:rPr lang="en-US" sz="1800" b="0" u="none" strike="noStrike" cap="none">
                          <a:solidFill>
                            <a:srgbClr val="000000"/>
                          </a:solidFill>
                          <a:latin typeface="Arial"/>
                          <a:ea typeface="Arial"/>
                          <a:cs typeface="Arial"/>
                          <a:sym typeface="Arial"/>
                        </a:rPr>
                        <a:t>Isa 10:5-11</a:t>
                      </a:r>
                      <a:endParaRPr sz="1800" b="0" u="none" strike="noStrike" cap="none">
                        <a:solidFill>
                          <a:srgbClr val="000000"/>
                        </a:solidFill>
                        <a:latin typeface="Arial"/>
                        <a:ea typeface="Arial"/>
                        <a:cs typeface="Arial"/>
                        <a:sym typeface="Arial"/>
                      </a:endParaRPr>
                    </a:p>
                  </a:txBody>
                  <a:tcPr marL="36000" marR="3600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18"/>
          <p:cNvSpPr txBox="1">
            <a:spLocks noGrp="1"/>
          </p:cNvSpPr>
          <p:nvPr>
            <p:ph type="title"/>
          </p:nvPr>
        </p:nvSpPr>
        <p:spPr>
          <a:xfrm>
            <a:off x="457200" y="226080"/>
            <a:ext cx="9118440" cy="94644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Clr>
                <a:srgbClr val="000000"/>
              </a:buClr>
              <a:buSzPts val="4400"/>
              <a:buFont typeface="Arial"/>
              <a:buNone/>
            </a:pPr>
            <a:r>
              <a:rPr lang="en-US" sz="4400" b="0" strike="noStrike">
                <a:solidFill>
                  <a:srgbClr val="000000"/>
                </a:solidFill>
                <a:latin typeface="Arial"/>
                <a:ea typeface="Arial"/>
                <a:cs typeface="Arial"/>
                <a:sym typeface="Arial"/>
              </a:rPr>
              <a:t>Activity</a:t>
            </a:r>
            <a:endParaRPr sz="4400" b="0" strike="noStrike">
              <a:solidFill>
                <a:srgbClr val="000000"/>
              </a:solidFill>
              <a:latin typeface="Arial"/>
              <a:ea typeface="Arial"/>
              <a:cs typeface="Arial"/>
              <a:sym typeface="Arial"/>
            </a:endParaRPr>
          </a:p>
        </p:txBody>
      </p:sp>
      <p:sp>
        <p:nvSpPr>
          <p:cNvPr id="136" name="Google Shape;136;p18"/>
          <p:cNvSpPr txBox="1">
            <a:spLocks noGrp="1"/>
          </p:cNvSpPr>
          <p:nvPr>
            <p:ph type="body" idx="1"/>
          </p:nvPr>
        </p:nvSpPr>
        <p:spPr>
          <a:xfrm>
            <a:off x="504000" y="1326600"/>
            <a:ext cx="4525200" cy="1645200"/>
          </a:xfrm>
          <a:prstGeom prst="rect">
            <a:avLst/>
          </a:prstGeom>
          <a:noFill/>
          <a:ln>
            <a:noFill/>
          </a:ln>
        </p:spPr>
        <p:txBody>
          <a:bodyPr spcFirstLastPara="1" wrap="square" lIns="0" tIns="0" rIns="0" bIns="0" anchor="t" anchorCtr="0">
            <a:normAutofit fontScale="90616"/>
          </a:bodyPr>
          <a:lstStyle/>
          <a:p>
            <a:pPr marL="432000" marR="0" lvl="0" indent="-324011" algn="l" rtl="0">
              <a:spcBef>
                <a:spcPts val="0"/>
              </a:spcBef>
              <a:spcAft>
                <a:spcPts val="0"/>
              </a:spcAft>
              <a:buClr>
                <a:srgbClr val="000000"/>
              </a:buClr>
              <a:buSzPct val="45000"/>
              <a:buFont typeface="Noto Sans Symbols"/>
              <a:buChar char="●"/>
            </a:pPr>
            <a:r>
              <a:rPr lang="en-US" sz="2500" b="0" i="0" u="none" strike="noStrike" cap="none">
                <a:solidFill>
                  <a:srgbClr val="000000"/>
                </a:solidFill>
                <a:latin typeface="Arial"/>
                <a:ea typeface="Arial"/>
                <a:cs typeface="Arial"/>
                <a:sym typeface="Arial"/>
              </a:rPr>
              <a:t>Assigned texts </a:t>
            </a:r>
            <a:endParaRPr sz="2500" b="0" i="0" u="none" strike="noStrike" cap="none">
              <a:solidFill>
                <a:srgbClr val="000000"/>
              </a:solidFill>
              <a:latin typeface="Arial"/>
              <a:ea typeface="Arial"/>
              <a:cs typeface="Arial"/>
              <a:sym typeface="Arial"/>
            </a:endParaRPr>
          </a:p>
          <a:p>
            <a:pPr marL="864000" marR="0" lvl="1" indent="-324011" algn="l" rtl="0">
              <a:spcBef>
                <a:spcPts val="720"/>
              </a:spcBef>
              <a:spcAft>
                <a:spcPts val="0"/>
              </a:spcAft>
              <a:buClr>
                <a:srgbClr val="000000"/>
              </a:buClr>
              <a:buSzPct val="75000"/>
              <a:buFont typeface="Noto Sans Symbols"/>
              <a:buChar char="−"/>
            </a:pPr>
            <a:r>
              <a:rPr lang="en-US" sz="2800" b="0" i="0" u="none" strike="noStrike" cap="none">
                <a:solidFill>
                  <a:srgbClr val="000000"/>
                </a:solidFill>
                <a:latin typeface="Arial"/>
                <a:ea typeface="Arial"/>
                <a:cs typeface="Arial"/>
                <a:sym typeface="Arial"/>
              </a:rPr>
              <a:t>(A) Isaiah 8:1-10</a:t>
            </a:r>
            <a:endParaRPr sz="2800" b="0" i="0" u="none" strike="noStrike" cap="none">
              <a:solidFill>
                <a:srgbClr val="000000"/>
              </a:solidFill>
              <a:latin typeface="Arial"/>
              <a:ea typeface="Arial"/>
              <a:cs typeface="Arial"/>
              <a:sym typeface="Arial"/>
            </a:endParaRPr>
          </a:p>
          <a:p>
            <a:pPr marL="864000" marR="0" lvl="1" indent="-324011" algn="l" rtl="0">
              <a:spcBef>
                <a:spcPts val="720"/>
              </a:spcBef>
              <a:spcAft>
                <a:spcPts val="0"/>
              </a:spcAft>
              <a:buClr>
                <a:srgbClr val="000000"/>
              </a:buClr>
              <a:buSzPct val="75000"/>
              <a:buFont typeface="Noto Sans Symbols"/>
              <a:buChar char="−"/>
            </a:pPr>
            <a:r>
              <a:rPr lang="en-US" sz="2800" b="0" i="0" u="none" strike="noStrike" cap="none">
                <a:solidFill>
                  <a:srgbClr val="000000"/>
                </a:solidFill>
                <a:latin typeface="Arial"/>
                <a:ea typeface="Arial"/>
                <a:cs typeface="Arial"/>
                <a:sym typeface="Arial"/>
              </a:rPr>
              <a:t>(B) Isaiah 9:1-7</a:t>
            </a:r>
            <a:endParaRPr sz="2800" b="0" i="0" u="none" strike="noStrike" cap="none">
              <a:solidFill>
                <a:srgbClr val="000000"/>
              </a:solidFill>
              <a:latin typeface="Arial"/>
              <a:ea typeface="Arial"/>
              <a:cs typeface="Arial"/>
              <a:sym typeface="Arial"/>
            </a:endParaRPr>
          </a:p>
          <a:p>
            <a:pPr marL="864000" marR="0" lvl="1" indent="-324011" algn="l" rtl="0">
              <a:spcBef>
                <a:spcPts val="720"/>
              </a:spcBef>
              <a:spcAft>
                <a:spcPts val="0"/>
              </a:spcAft>
              <a:buClr>
                <a:srgbClr val="000000"/>
              </a:buClr>
              <a:buSzPct val="75000"/>
              <a:buFont typeface="Noto Sans Symbols"/>
              <a:buChar char="−"/>
            </a:pPr>
            <a:r>
              <a:rPr lang="en-US" sz="2800" b="0" i="0" u="none" strike="noStrike" cap="none">
                <a:solidFill>
                  <a:srgbClr val="000000"/>
                </a:solidFill>
                <a:latin typeface="Arial"/>
                <a:ea typeface="Arial"/>
                <a:cs typeface="Arial"/>
                <a:sym typeface="Arial"/>
              </a:rPr>
              <a:t>(C) Isaiah 11:1-10</a:t>
            </a:r>
            <a:endParaRPr sz="2800" b="0" i="0" u="none" strike="noStrike" cap="none">
              <a:solidFill>
                <a:srgbClr val="000000"/>
              </a:solidFill>
              <a:latin typeface="Arial"/>
              <a:ea typeface="Arial"/>
              <a:cs typeface="Arial"/>
              <a:sym typeface="Arial"/>
            </a:endParaRPr>
          </a:p>
        </p:txBody>
      </p:sp>
      <p:sp>
        <p:nvSpPr>
          <p:cNvPr id="137" name="Google Shape;137;p18"/>
          <p:cNvSpPr txBox="1">
            <a:spLocks noGrp="1"/>
          </p:cNvSpPr>
          <p:nvPr>
            <p:ph type="body" idx="1"/>
          </p:nvPr>
        </p:nvSpPr>
        <p:spPr>
          <a:xfrm>
            <a:off x="613800" y="3213000"/>
            <a:ext cx="9071640" cy="2285280"/>
          </a:xfrm>
          <a:prstGeom prst="rect">
            <a:avLst/>
          </a:prstGeom>
          <a:noFill/>
          <a:ln>
            <a:noFill/>
          </a:ln>
        </p:spPr>
        <p:txBody>
          <a:bodyPr spcFirstLastPara="1" wrap="square" lIns="0" tIns="0" rIns="0" bIns="0" anchor="t" anchorCtr="0">
            <a:normAutofit/>
          </a:bodyPr>
          <a:lstStyle/>
          <a:p>
            <a:pPr marL="432000" marR="0" lvl="0" indent="0" algn="l" rtl="0">
              <a:spcBef>
                <a:spcPts val="0"/>
              </a:spcBef>
              <a:spcAft>
                <a:spcPts val="0"/>
              </a:spcAft>
              <a:buClr>
                <a:srgbClr val="000000"/>
              </a:buClr>
              <a:buSzPts val="3200"/>
              <a:buFont typeface="Arial"/>
              <a:buNone/>
            </a:pPr>
            <a:r>
              <a:rPr lang="en-US" sz="3200" b="0" i="0" u="none" strike="noStrike" cap="none">
                <a:solidFill>
                  <a:srgbClr val="000000"/>
                </a:solidFill>
                <a:latin typeface="Arial"/>
                <a:ea typeface="Arial"/>
                <a:cs typeface="Arial"/>
                <a:sym typeface="Arial"/>
              </a:rPr>
              <a:t>(i) What links (verbal or conceptual) connect this passage to Isaiah 7:10-17?</a:t>
            </a:r>
            <a:endParaRPr sz="3200" b="0" i="0" u="none" strike="noStrike" cap="none">
              <a:solidFill>
                <a:srgbClr val="000000"/>
              </a:solidFill>
              <a:latin typeface="Arial"/>
              <a:ea typeface="Arial"/>
              <a:cs typeface="Arial"/>
              <a:sym typeface="Arial"/>
            </a:endParaRPr>
          </a:p>
          <a:p>
            <a:pPr marL="432000" marR="0" lvl="0" indent="0" algn="l" rtl="0">
              <a:spcBef>
                <a:spcPts val="1585"/>
              </a:spcBef>
              <a:spcAft>
                <a:spcPts val="0"/>
              </a:spcAft>
              <a:buClr>
                <a:srgbClr val="000000"/>
              </a:buClr>
              <a:buSzPts val="3200"/>
              <a:buFont typeface="Arial"/>
              <a:buNone/>
            </a:pPr>
            <a:r>
              <a:rPr lang="en-US" sz="3200" b="0" i="0" u="none" strike="noStrike" cap="none">
                <a:solidFill>
                  <a:srgbClr val="000000"/>
                </a:solidFill>
                <a:latin typeface="Arial"/>
                <a:ea typeface="Arial"/>
                <a:cs typeface="Arial"/>
                <a:sym typeface="Arial"/>
              </a:rPr>
              <a:t>(ii) What do these links suggest about the identity of the child in Isaiah 7?</a:t>
            </a:r>
            <a:endParaRPr sz="3200" b="0" i="0" u="none" strike="noStrike" cap="none">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19"/>
          <p:cNvSpPr txBox="1">
            <a:spLocks noGrp="1"/>
          </p:cNvSpPr>
          <p:nvPr>
            <p:ph type="title"/>
          </p:nvPr>
        </p:nvSpPr>
        <p:spPr>
          <a:xfrm>
            <a:off x="457200" y="226080"/>
            <a:ext cx="9118440" cy="94644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Clr>
                <a:srgbClr val="000000"/>
              </a:buClr>
              <a:buSzPts val="4400"/>
              <a:buFont typeface="Arial"/>
              <a:buNone/>
            </a:pPr>
            <a:r>
              <a:rPr lang="en-US" sz="4400" b="0" strike="noStrike">
                <a:solidFill>
                  <a:srgbClr val="000000"/>
                </a:solidFill>
                <a:latin typeface="Arial"/>
                <a:ea typeface="Arial"/>
                <a:cs typeface="Arial"/>
                <a:sym typeface="Arial"/>
              </a:rPr>
              <a:t>Activity</a:t>
            </a:r>
            <a:endParaRPr sz="4400" b="0" strike="noStrike">
              <a:solidFill>
                <a:srgbClr val="000000"/>
              </a:solidFill>
              <a:latin typeface="Arial"/>
              <a:ea typeface="Arial"/>
              <a:cs typeface="Arial"/>
              <a:sym typeface="Arial"/>
            </a:endParaRPr>
          </a:p>
        </p:txBody>
      </p:sp>
      <p:sp>
        <p:nvSpPr>
          <p:cNvPr id="143" name="Google Shape;143;p19"/>
          <p:cNvSpPr txBox="1">
            <a:spLocks noGrp="1"/>
          </p:cNvSpPr>
          <p:nvPr>
            <p:ph type="body" idx="1"/>
          </p:nvPr>
        </p:nvSpPr>
        <p:spPr>
          <a:xfrm>
            <a:off x="504000" y="1326600"/>
            <a:ext cx="9071640" cy="4229280"/>
          </a:xfrm>
          <a:prstGeom prst="rect">
            <a:avLst/>
          </a:prstGeom>
          <a:noFill/>
          <a:ln>
            <a:noFill/>
          </a:ln>
        </p:spPr>
        <p:txBody>
          <a:bodyPr spcFirstLastPara="1" wrap="square" lIns="0" tIns="0" rIns="0" bIns="0" anchor="t" anchorCtr="0">
            <a:normAutofit/>
          </a:bodyPr>
          <a:lstStyle/>
          <a:p>
            <a:pPr marL="432000" marR="0" lvl="0" indent="0" algn="l" rtl="0">
              <a:lnSpc>
                <a:spcPct val="115000"/>
              </a:lnSpc>
              <a:spcBef>
                <a:spcPts val="0"/>
              </a:spcBef>
              <a:spcAft>
                <a:spcPts val="0"/>
              </a:spcAft>
              <a:buClr>
                <a:srgbClr val="000000"/>
              </a:buClr>
              <a:buSzPts val="3200"/>
              <a:buFont typeface="Arial"/>
              <a:buNone/>
            </a:pPr>
            <a:r>
              <a:rPr lang="en-US" sz="3200" b="0" i="0" u="none" strike="noStrike" cap="none">
                <a:solidFill>
                  <a:srgbClr val="000000"/>
                </a:solidFill>
                <a:latin typeface="Arial"/>
                <a:ea typeface="Arial"/>
                <a:cs typeface="Arial"/>
                <a:sym typeface="Arial"/>
              </a:rPr>
              <a:t>(i) Based on the evidence from these three passages, who is the child referenced in Isaiah 7:17?</a:t>
            </a:r>
            <a:endParaRPr sz="3200" b="0" i="0" u="none" strike="noStrike" cap="non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7"/>
        <p:cNvGrpSpPr/>
        <p:nvPr/>
      </p:nvGrpSpPr>
      <p:grpSpPr>
        <a:xfrm>
          <a:off x="0" y="0"/>
          <a:ext cx="0" cy="0"/>
          <a:chOff x="0" y="0"/>
          <a:chExt cx="0" cy="0"/>
        </a:xfrm>
      </p:grpSpPr>
      <p:sp>
        <p:nvSpPr>
          <p:cNvPr id="38" name="Google Shape;38;p2"/>
          <p:cNvSpPr txBox="1">
            <a:spLocks noGrp="1"/>
          </p:cNvSpPr>
          <p:nvPr>
            <p:ph type="title"/>
          </p:nvPr>
        </p:nvSpPr>
        <p:spPr>
          <a:xfrm>
            <a:off x="457200" y="226080"/>
            <a:ext cx="9118440" cy="94644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Clr>
                <a:srgbClr val="000000"/>
              </a:buClr>
              <a:buSzPts val="3000"/>
              <a:buFont typeface="Arial"/>
              <a:buNone/>
            </a:pPr>
            <a:r>
              <a:rPr lang="en-US" sz="3000" b="0" strike="noStrike">
                <a:solidFill>
                  <a:srgbClr val="000000"/>
                </a:solidFill>
                <a:latin typeface="Arial"/>
                <a:ea typeface="Arial"/>
                <a:cs typeface="Arial"/>
                <a:sym typeface="Arial"/>
              </a:rPr>
              <a:t>Session One: Two Kinds of Righteousness</a:t>
            </a:r>
            <a:endParaRPr sz="3000" b="0" strike="noStrike">
              <a:solidFill>
                <a:srgbClr val="000000"/>
              </a:solidFill>
              <a:latin typeface="Arial"/>
              <a:ea typeface="Arial"/>
              <a:cs typeface="Arial"/>
              <a:sym typeface="Arial"/>
            </a:endParaRPr>
          </a:p>
        </p:txBody>
      </p:sp>
      <p:sp>
        <p:nvSpPr>
          <p:cNvPr id="39" name="Google Shape;39;p2"/>
          <p:cNvSpPr txBox="1">
            <a:spLocks noGrp="1"/>
          </p:cNvSpPr>
          <p:nvPr>
            <p:ph type="subTitle" idx="1"/>
          </p:nvPr>
        </p:nvSpPr>
        <p:spPr>
          <a:xfrm>
            <a:off x="504000" y="1326600"/>
            <a:ext cx="9071640" cy="4229280"/>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Clr>
                <a:srgbClr val="000000"/>
              </a:buClr>
              <a:buSzPts val="3200"/>
              <a:buFont typeface="Arial"/>
              <a:buNone/>
            </a:pPr>
            <a:r>
              <a:rPr lang="en-US" sz="3200" b="0" i="0" u="none" strike="noStrike" cap="none">
                <a:solidFill>
                  <a:srgbClr val="000000"/>
                </a:solidFill>
                <a:latin typeface="Arial"/>
                <a:ea typeface="Arial"/>
                <a:cs typeface="Arial"/>
                <a:sym typeface="Arial"/>
              </a:rPr>
              <a:t>Thesis: The book of Isaiah is structured around two meanings of the term “righteousness.” When paired with the term “justice,” righteousness refers to the right ethical conduct which God expects of his people. When paired with the term “salvation,” righteousness refers to God’s vindication of his people from their national enemies.</a:t>
            </a:r>
            <a:endParaRPr sz="3200" b="0" i="0" u="none" strike="noStrike" cap="non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0"/>
          <p:cNvSpPr txBox="1">
            <a:spLocks noGrp="1"/>
          </p:cNvSpPr>
          <p:nvPr>
            <p:ph type="title"/>
          </p:nvPr>
        </p:nvSpPr>
        <p:spPr>
          <a:xfrm>
            <a:off x="457200" y="226080"/>
            <a:ext cx="9118440" cy="94644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Clr>
                <a:srgbClr val="000000"/>
              </a:buClr>
              <a:buSzPts val="4400"/>
              <a:buFont typeface="Arial"/>
              <a:buNone/>
            </a:pPr>
            <a:r>
              <a:rPr lang="en-US" sz="4400" b="0" strike="noStrike">
                <a:solidFill>
                  <a:srgbClr val="000000"/>
                </a:solidFill>
                <a:latin typeface="Arial"/>
                <a:ea typeface="Arial"/>
                <a:cs typeface="Arial"/>
                <a:sym typeface="Arial"/>
              </a:rPr>
              <a:t>Concluding Remarks</a:t>
            </a:r>
            <a:endParaRPr sz="4400" b="0" strike="noStrike">
              <a:solidFill>
                <a:srgbClr val="000000"/>
              </a:solidFill>
              <a:latin typeface="Arial"/>
              <a:ea typeface="Arial"/>
              <a:cs typeface="Arial"/>
              <a:sym typeface="Arial"/>
            </a:endParaRPr>
          </a:p>
        </p:txBody>
      </p:sp>
      <p:sp>
        <p:nvSpPr>
          <p:cNvPr id="149" name="Google Shape;149;p20"/>
          <p:cNvSpPr txBox="1">
            <a:spLocks noGrp="1"/>
          </p:cNvSpPr>
          <p:nvPr>
            <p:ph type="body" idx="1"/>
          </p:nvPr>
        </p:nvSpPr>
        <p:spPr>
          <a:xfrm>
            <a:off x="504000" y="1326600"/>
            <a:ext cx="9071640" cy="4229280"/>
          </a:xfrm>
          <a:prstGeom prst="rect">
            <a:avLst/>
          </a:prstGeom>
          <a:noFill/>
          <a:ln>
            <a:noFill/>
          </a:ln>
        </p:spPr>
        <p:txBody>
          <a:bodyPr spcFirstLastPara="1" wrap="square" lIns="0" tIns="0" rIns="0" bIns="0" anchor="t" anchorCtr="0">
            <a:normAutofit fontScale="68743"/>
          </a:bodyPr>
          <a:lstStyle/>
          <a:p>
            <a:pPr marL="432000" marR="0" lvl="0" indent="-324022" algn="l" rtl="0">
              <a:spcBef>
                <a:spcPts val="0"/>
              </a:spcBef>
              <a:spcAft>
                <a:spcPts val="0"/>
              </a:spcAft>
              <a:buClr>
                <a:srgbClr val="000000"/>
              </a:buClr>
              <a:buSzPct val="45000"/>
              <a:buFont typeface="Noto Sans Symbols"/>
              <a:buChar char="●"/>
            </a:pPr>
            <a:r>
              <a:rPr lang="en-US" sz="3200" b="0" i="0" u="none" strike="noStrike" cap="none">
                <a:solidFill>
                  <a:srgbClr val="000000"/>
                </a:solidFill>
                <a:latin typeface="Arial"/>
                <a:ea typeface="Arial"/>
                <a:cs typeface="Arial"/>
                <a:sym typeface="Arial"/>
              </a:rPr>
              <a:t>The idea of a single original meaning fixed by grammatical historical interpretation, which is then contrasted to a chain of new reinterpretations through tradition history is a false dichotomy. </a:t>
            </a:r>
            <a:endParaRPr sz="3200" b="0" i="0" u="none" strike="noStrike" cap="none">
              <a:solidFill>
                <a:srgbClr val="000000"/>
              </a:solidFill>
              <a:latin typeface="Arial"/>
              <a:ea typeface="Arial"/>
              <a:cs typeface="Arial"/>
              <a:sym typeface="Arial"/>
            </a:endParaRPr>
          </a:p>
          <a:p>
            <a:pPr marL="432000" marR="0" lvl="0" indent="-324022" algn="l" rtl="0">
              <a:spcBef>
                <a:spcPts val="1009"/>
              </a:spcBef>
              <a:spcAft>
                <a:spcPts val="0"/>
              </a:spcAft>
              <a:buClr>
                <a:srgbClr val="000000"/>
              </a:buClr>
              <a:buSzPct val="45000"/>
              <a:buFont typeface="Noto Sans Symbols"/>
              <a:buChar char="●"/>
            </a:pPr>
            <a:r>
              <a:rPr lang="en-US" sz="3200" b="0" i="0" u="none" strike="noStrike" cap="none">
                <a:solidFill>
                  <a:srgbClr val="000000"/>
                </a:solidFill>
                <a:latin typeface="Arial"/>
                <a:ea typeface="Arial"/>
                <a:cs typeface="Arial"/>
                <a:sym typeface="Arial"/>
              </a:rPr>
              <a:t>Prophecies may be open to multiple meanings already when they are first given. </a:t>
            </a:r>
            <a:endParaRPr sz="3200" b="0" i="0" u="none" strike="noStrike" cap="none">
              <a:solidFill>
                <a:srgbClr val="000000"/>
              </a:solidFill>
              <a:latin typeface="Arial"/>
              <a:ea typeface="Arial"/>
              <a:cs typeface="Arial"/>
              <a:sym typeface="Arial"/>
            </a:endParaRPr>
          </a:p>
          <a:p>
            <a:pPr marL="432000" marR="0" lvl="0" indent="-324022" algn="l" rtl="0">
              <a:spcBef>
                <a:spcPts val="1009"/>
              </a:spcBef>
              <a:spcAft>
                <a:spcPts val="0"/>
              </a:spcAft>
              <a:buClr>
                <a:srgbClr val="000000"/>
              </a:buClr>
              <a:buSzPct val="45000"/>
              <a:buFont typeface="Noto Sans Symbols"/>
              <a:buChar char="●"/>
            </a:pPr>
            <a:r>
              <a:rPr lang="en-US" sz="3200" b="0" i="0" u="none" strike="noStrike" cap="none">
                <a:solidFill>
                  <a:srgbClr val="000000"/>
                </a:solidFill>
                <a:latin typeface="Arial"/>
                <a:ea typeface="Arial"/>
                <a:cs typeface="Arial"/>
                <a:sym typeface="Arial"/>
              </a:rPr>
              <a:t>These multiple meanings may be developed through the short-term history of the prophet’s own ministry, and across the length of time is takes to compose even a short section of a prophetic book. </a:t>
            </a:r>
            <a:endParaRPr sz="3200" b="0" i="0" u="none" strike="noStrike" cap="none">
              <a:solidFill>
                <a:srgbClr val="000000"/>
              </a:solidFill>
              <a:latin typeface="Arial"/>
              <a:ea typeface="Arial"/>
              <a:cs typeface="Arial"/>
              <a:sym typeface="Arial"/>
            </a:endParaRPr>
          </a:p>
          <a:p>
            <a:pPr marL="432000" marR="0" lvl="0" indent="-324022" algn="l" rtl="0">
              <a:spcBef>
                <a:spcPts val="1009"/>
              </a:spcBef>
              <a:spcAft>
                <a:spcPts val="0"/>
              </a:spcAft>
              <a:buClr>
                <a:srgbClr val="000000"/>
              </a:buClr>
              <a:buSzPct val="45000"/>
              <a:buFont typeface="Noto Sans Symbols"/>
              <a:buChar char="●"/>
            </a:pPr>
            <a:r>
              <a:rPr lang="en-US" sz="3200" b="0" i="0" u="none" strike="noStrike" cap="none">
                <a:solidFill>
                  <a:srgbClr val="000000"/>
                </a:solidFill>
                <a:latin typeface="Arial"/>
                <a:ea typeface="Arial"/>
                <a:cs typeface="Arial"/>
                <a:sym typeface="Arial"/>
              </a:rPr>
              <a:t>Futher dimensions of meaning may continue to be unlocked as the writing of the prophet is interpreted down through the ages, but this is not necessarily untrue to the original intention of the prophecy if it was ambiguous already in its original context.</a:t>
            </a:r>
            <a:endParaRPr sz="3200" b="0" i="0" u="none" strike="noStrike" cap="none">
              <a:solidFill>
                <a:srgbClr val="00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1"/>
          <p:cNvSpPr txBox="1">
            <a:spLocks noGrp="1"/>
          </p:cNvSpPr>
          <p:nvPr>
            <p:ph type="title"/>
          </p:nvPr>
        </p:nvSpPr>
        <p:spPr>
          <a:xfrm>
            <a:off x="457200" y="226080"/>
            <a:ext cx="9118440" cy="94644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Clr>
                <a:srgbClr val="000000"/>
              </a:buClr>
              <a:buSzPts val="4000"/>
              <a:buFont typeface="Arial"/>
              <a:buNone/>
            </a:pPr>
            <a:r>
              <a:rPr lang="en-US" sz="4000" b="0" strike="noStrike">
                <a:solidFill>
                  <a:srgbClr val="000000"/>
                </a:solidFill>
                <a:latin typeface="Arial"/>
                <a:ea typeface="Arial"/>
                <a:cs typeface="Arial"/>
                <a:sym typeface="Arial"/>
              </a:rPr>
              <a:t>The Servant’s Existential Crisis</a:t>
            </a:r>
            <a:endParaRPr sz="4000" b="0" strike="noStrike">
              <a:solidFill>
                <a:srgbClr val="000000"/>
              </a:solidFill>
              <a:latin typeface="Arial"/>
              <a:ea typeface="Arial"/>
              <a:cs typeface="Arial"/>
              <a:sym typeface="Arial"/>
            </a:endParaRPr>
          </a:p>
        </p:txBody>
      </p:sp>
      <p:sp>
        <p:nvSpPr>
          <p:cNvPr id="155" name="Google Shape;155;p21"/>
          <p:cNvSpPr txBox="1">
            <a:spLocks noGrp="1"/>
          </p:cNvSpPr>
          <p:nvPr>
            <p:ph type="body" idx="1"/>
          </p:nvPr>
        </p:nvSpPr>
        <p:spPr>
          <a:xfrm>
            <a:off x="504000" y="1326600"/>
            <a:ext cx="9071640" cy="4229280"/>
          </a:xfrm>
          <a:prstGeom prst="rect">
            <a:avLst/>
          </a:prstGeom>
          <a:noFill/>
          <a:ln>
            <a:noFill/>
          </a:ln>
        </p:spPr>
        <p:txBody>
          <a:bodyPr spcFirstLastPara="1" wrap="square" lIns="0" tIns="0" rIns="0" bIns="0" anchor="t" anchorCtr="0">
            <a:normAutofit/>
          </a:bodyPr>
          <a:lstStyle/>
          <a:p>
            <a:pPr marL="432000" marR="0" lvl="0" indent="0" algn="l" rtl="0">
              <a:spcBef>
                <a:spcPts val="0"/>
              </a:spcBef>
              <a:spcAft>
                <a:spcPts val="0"/>
              </a:spcAft>
              <a:buClr>
                <a:srgbClr val="000000"/>
              </a:buClr>
              <a:buSzPts val="3200"/>
              <a:buFont typeface="Arial"/>
              <a:buNone/>
            </a:pPr>
            <a:r>
              <a:rPr lang="en-US" sz="3200" b="0" i="0" u="none" strike="noStrike" cap="none">
                <a:solidFill>
                  <a:srgbClr val="000000"/>
                </a:solidFill>
                <a:latin typeface="Arial"/>
                <a:ea typeface="Arial"/>
                <a:cs typeface="Arial"/>
                <a:sym typeface="Arial"/>
              </a:rPr>
              <a:t>The Servant Songs</a:t>
            </a:r>
            <a:endParaRPr sz="3200" b="0" i="0" u="none" strike="noStrike" cap="none">
              <a:solidFill>
                <a:srgbClr val="000000"/>
              </a:solidFill>
              <a:latin typeface="Arial"/>
              <a:ea typeface="Arial"/>
              <a:cs typeface="Arial"/>
              <a:sym typeface="Arial"/>
            </a:endParaRPr>
          </a:p>
          <a:p>
            <a:pPr marL="432000" marR="0" lvl="0" indent="-324000" algn="l" rtl="0">
              <a:spcBef>
                <a:spcPts val="1417"/>
              </a:spcBef>
              <a:spcAft>
                <a:spcPts val="0"/>
              </a:spcAft>
              <a:buClr>
                <a:srgbClr val="000000"/>
              </a:buClr>
              <a:buSzPts val="1440"/>
              <a:buFont typeface="Noto Sans Symbols"/>
              <a:buChar char="●"/>
            </a:pPr>
            <a:r>
              <a:rPr lang="en-US" sz="3200" b="0" i="0" u="none" strike="noStrike" cap="none">
                <a:solidFill>
                  <a:srgbClr val="000000"/>
                </a:solidFill>
                <a:latin typeface="Arial"/>
                <a:ea typeface="Arial"/>
                <a:cs typeface="Arial"/>
                <a:sym typeface="Arial"/>
              </a:rPr>
              <a:t>Isaiah 42:1–4</a:t>
            </a:r>
            <a:endParaRPr sz="3200" b="0" i="0" u="none" strike="noStrike" cap="none">
              <a:solidFill>
                <a:srgbClr val="000000"/>
              </a:solidFill>
              <a:latin typeface="Arial"/>
              <a:ea typeface="Arial"/>
              <a:cs typeface="Arial"/>
              <a:sym typeface="Arial"/>
            </a:endParaRPr>
          </a:p>
          <a:p>
            <a:pPr marL="432000" marR="0" lvl="0" indent="-324000" algn="l" rtl="0">
              <a:spcBef>
                <a:spcPts val="1417"/>
              </a:spcBef>
              <a:spcAft>
                <a:spcPts val="0"/>
              </a:spcAft>
              <a:buClr>
                <a:srgbClr val="000000"/>
              </a:buClr>
              <a:buSzPts val="1440"/>
              <a:buFont typeface="Noto Sans Symbols"/>
              <a:buChar char="●"/>
            </a:pPr>
            <a:r>
              <a:rPr lang="en-US" sz="3200" b="0" i="0" u="none" strike="noStrike" cap="none">
                <a:solidFill>
                  <a:srgbClr val="000000"/>
                </a:solidFill>
                <a:latin typeface="Arial"/>
                <a:ea typeface="Arial"/>
                <a:cs typeface="Arial"/>
                <a:sym typeface="Arial"/>
              </a:rPr>
              <a:t>Isaiah 49:1–6</a:t>
            </a:r>
            <a:endParaRPr sz="3200" b="0" i="0" u="none" strike="noStrike" cap="none">
              <a:solidFill>
                <a:srgbClr val="000000"/>
              </a:solidFill>
              <a:latin typeface="Arial"/>
              <a:ea typeface="Arial"/>
              <a:cs typeface="Arial"/>
              <a:sym typeface="Arial"/>
            </a:endParaRPr>
          </a:p>
          <a:p>
            <a:pPr marL="432000" marR="0" lvl="0" indent="-324000" algn="l" rtl="0">
              <a:spcBef>
                <a:spcPts val="1417"/>
              </a:spcBef>
              <a:spcAft>
                <a:spcPts val="0"/>
              </a:spcAft>
              <a:buClr>
                <a:srgbClr val="000000"/>
              </a:buClr>
              <a:buSzPts val="1440"/>
              <a:buFont typeface="Noto Sans Symbols"/>
              <a:buChar char="●"/>
            </a:pPr>
            <a:r>
              <a:rPr lang="en-US" sz="3200" b="0" i="0" u="none" strike="noStrike" cap="none">
                <a:solidFill>
                  <a:srgbClr val="000000"/>
                </a:solidFill>
                <a:latin typeface="Arial"/>
                <a:ea typeface="Arial"/>
                <a:cs typeface="Arial"/>
                <a:sym typeface="Arial"/>
              </a:rPr>
              <a:t>Isaiah 50:4–11</a:t>
            </a:r>
            <a:endParaRPr sz="3200" b="0" i="0" u="none" strike="noStrike" cap="none">
              <a:solidFill>
                <a:srgbClr val="000000"/>
              </a:solidFill>
              <a:latin typeface="Arial"/>
              <a:ea typeface="Arial"/>
              <a:cs typeface="Arial"/>
              <a:sym typeface="Arial"/>
            </a:endParaRPr>
          </a:p>
          <a:p>
            <a:pPr marL="432000" marR="0" lvl="0" indent="-324000" algn="l" rtl="0">
              <a:spcBef>
                <a:spcPts val="1417"/>
              </a:spcBef>
              <a:spcAft>
                <a:spcPts val="0"/>
              </a:spcAft>
              <a:buClr>
                <a:srgbClr val="000000"/>
              </a:buClr>
              <a:buSzPts val="1440"/>
              <a:buFont typeface="Noto Sans Symbols"/>
              <a:buChar char="●"/>
            </a:pPr>
            <a:r>
              <a:rPr lang="en-US" sz="3200" b="0" i="0" u="none" strike="noStrike" cap="none">
                <a:solidFill>
                  <a:srgbClr val="000000"/>
                </a:solidFill>
                <a:latin typeface="Arial"/>
                <a:ea typeface="Arial"/>
                <a:cs typeface="Arial"/>
                <a:sym typeface="Arial"/>
              </a:rPr>
              <a:t>Isaiah 52:13–53:12</a:t>
            </a:r>
            <a:endParaRPr sz="3200" b="0" i="0" u="none" strike="noStrike" cap="none">
              <a:solidFill>
                <a:srgbClr val="000000"/>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22"/>
          <p:cNvSpPr txBox="1">
            <a:spLocks noGrp="1"/>
          </p:cNvSpPr>
          <p:nvPr>
            <p:ph type="title"/>
          </p:nvPr>
        </p:nvSpPr>
        <p:spPr>
          <a:xfrm>
            <a:off x="457200" y="226080"/>
            <a:ext cx="9118440" cy="94644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Clr>
                <a:srgbClr val="000000"/>
              </a:buClr>
              <a:buSzPts val="4400"/>
              <a:buFont typeface="Arial"/>
              <a:buNone/>
            </a:pPr>
            <a:r>
              <a:rPr lang="en-US" sz="4400" b="0" strike="noStrike">
                <a:solidFill>
                  <a:srgbClr val="000000"/>
                </a:solidFill>
                <a:latin typeface="Arial"/>
                <a:ea typeface="Arial"/>
                <a:cs typeface="Arial"/>
                <a:sym typeface="Arial"/>
              </a:rPr>
              <a:t>Characteristics of the Servant</a:t>
            </a:r>
            <a:endParaRPr sz="4400" b="0" strike="noStrike">
              <a:solidFill>
                <a:srgbClr val="000000"/>
              </a:solidFill>
              <a:latin typeface="Arial"/>
              <a:ea typeface="Arial"/>
              <a:cs typeface="Arial"/>
              <a:sym typeface="Arial"/>
            </a:endParaRPr>
          </a:p>
        </p:txBody>
      </p:sp>
      <p:sp>
        <p:nvSpPr>
          <p:cNvPr id="161" name="Google Shape;161;p22"/>
          <p:cNvSpPr txBox="1">
            <a:spLocks noGrp="1"/>
          </p:cNvSpPr>
          <p:nvPr>
            <p:ph type="body" idx="1"/>
          </p:nvPr>
        </p:nvSpPr>
        <p:spPr>
          <a:xfrm>
            <a:off x="504000" y="1326600"/>
            <a:ext cx="4296600" cy="4229280"/>
          </a:xfrm>
          <a:prstGeom prst="rect">
            <a:avLst/>
          </a:prstGeom>
          <a:noFill/>
          <a:ln>
            <a:noFill/>
          </a:ln>
        </p:spPr>
        <p:txBody>
          <a:bodyPr spcFirstLastPara="1" wrap="square" lIns="0" tIns="0" rIns="0" bIns="0" anchor="t" anchorCtr="0">
            <a:normAutofit/>
          </a:bodyPr>
          <a:lstStyle/>
          <a:p>
            <a:pPr marL="432000" marR="0" lvl="0" indent="-324000" algn="l" rtl="0">
              <a:spcBef>
                <a:spcPts val="0"/>
              </a:spcBef>
              <a:spcAft>
                <a:spcPts val="0"/>
              </a:spcAft>
              <a:buClr>
                <a:srgbClr val="000000"/>
              </a:buClr>
              <a:buSzPts val="1260"/>
              <a:buFont typeface="Noto Sans Symbols"/>
              <a:buChar char="●"/>
            </a:pPr>
            <a:r>
              <a:rPr lang="en-US" sz="2800" b="0" i="0" u="none" strike="noStrike" cap="none">
                <a:solidFill>
                  <a:srgbClr val="000000"/>
                </a:solidFill>
                <a:latin typeface="Arial"/>
                <a:ea typeface="Arial"/>
                <a:cs typeface="Arial"/>
                <a:sym typeface="Arial"/>
              </a:rPr>
              <a:t>just</a:t>
            </a:r>
            <a:endParaRPr sz="2800" b="0" i="0" u="none" strike="noStrike" cap="none">
              <a:solidFill>
                <a:srgbClr val="000000"/>
              </a:solidFill>
              <a:latin typeface="Arial"/>
              <a:ea typeface="Arial"/>
              <a:cs typeface="Arial"/>
              <a:sym typeface="Arial"/>
            </a:endParaRPr>
          </a:p>
          <a:p>
            <a:pPr marL="432000" marR="0" lvl="0" indent="-324000" algn="l" rtl="0">
              <a:spcBef>
                <a:spcPts val="720"/>
              </a:spcBef>
              <a:spcAft>
                <a:spcPts val="0"/>
              </a:spcAft>
              <a:buClr>
                <a:srgbClr val="000000"/>
              </a:buClr>
              <a:buSzPts val="1260"/>
              <a:buFont typeface="Noto Sans Symbols"/>
              <a:buChar char="●"/>
            </a:pPr>
            <a:r>
              <a:rPr lang="en-US" sz="2800" b="0" i="0" u="none" strike="noStrike" cap="none">
                <a:solidFill>
                  <a:srgbClr val="000000"/>
                </a:solidFill>
                <a:latin typeface="Arial"/>
                <a:ea typeface="Arial"/>
                <a:cs typeface="Arial"/>
                <a:sym typeface="Arial"/>
              </a:rPr>
              <a:t>gentle</a:t>
            </a:r>
            <a:endParaRPr sz="2800" b="0" i="0" u="none" strike="noStrike" cap="none">
              <a:solidFill>
                <a:srgbClr val="000000"/>
              </a:solidFill>
              <a:latin typeface="Arial"/>
              <a:ea typeface="Arial"/>
              <a:cs typeface="Arial"/>
              <a:sym typeface="Arial"/>
            </a:endParaRPr>
          </a:p>
          <a:p>
            <a:pPr marL="432000" marR="0" lvl="0" indent="-324000" algn="l" rtl="0">
              <a:spcBef>
                <a:spcPts val="720"/>
              </a:spcBef>
              <a:spcAft>
                <a:spcPts val="0"/>
              </a:spcAft>
              <a:buClr>
                <a:srgbClr val="000000"/>
              </a:buClr>
              <a:buSzPts val="1260"/>
              <a:buFont typeface="Noto Sans Symbols"/>
              <a:buChar char="●"/>
            </a:pPr>
            <a:r>
              <a:rPr lang="en-US" sz="2800" b="0" i="0" u="none" strike="noStrike" cap="none">
                <a:solidFill>
                  <a:srgbClr val="000000"/>
                </a:solidFill>
                <a:latin typeface="Arial"/>
                <a:ea typeface="Arial"/>
                <a:cs typeface="Arial"/>
                <a:sym typeface="Arial"/>
              </a:rPr>
              <a:t>wise </a:t>
            </a:r>
            <a:endParaRPr sz="2800" b="0" i="0" u="none" strike="noStrike" cap="none">
              <a:solidFill>
                <a:srgbClr val="000000"/>
              </a:solidFill>
              <a:latin typeface="Arial"/>
              <a:ea typeface="Arial"/>
              <a:cs typeface="Arial"/>
              <a:sym typeface="Arial"/>
            </a:endParaRPr>
          </a:p>
          <a:p>
            <a:pPr marL="432000" marR="0" lvl="0" indent="-324000" algn="l" rtl="0">
              <a:spcBef>
                <a:spcPts val="720"/>
              </a:spcBef>
              <a:spcAft>
                <a:spcPts val="0"/>
              </a:spcAft>
              <a:buClr>
                <a:srgbClr val="000000"/>
              </a:buClr>
              <a:buSzPts val="1260"/>
              <a:buFont typeface="Noto Sans Symbols"/>
              <a:buChar char="●"/>
            </a:pPr>
            <a:r>
              <a:rPr lang="en-US" sz="2800" b="0" i="0" u="none" strike="noStrike" cap="none">
                <a:solidFill>
                  <a:srgbClr val="000000"/>
                </a:solidFill>
                <a:latin typeface="Arial"/>
                <a:ea typeface="Arial"/>
                <a:cs typeface="Arial"/>
                <a:sym typeface="Arial"/>
              </a:rPr>
              <a:t>teacher of God’s law</a:t>
            </a:r>
            <a:endParaRPr sz="2800" b="0" i="0" u="none" strike="noStrike" cap="none">
              <a:solidFill>
                <a:srgbClr val="000000"/>
              </a:solidFill>
              <a:latin typeface="Arial"/>
              <a:ea typeface="Arial"/>
              <a:cs typeface="Arial"/>
              <a:sym typeface="Arial"/>
            </a:endParaRPr>
          </a:p>
          <a:p>
            <a:pPr marL="432000" marR="0" lvl="0" indent="-324000" algn="l" rtl="0">
              <a:spcBef>
                <a:spcPts val="720"/>
              </a:spcBef>
              <a:spcAft>
                <a:spcPts val="0"/>
              </a:spcAft>
              <a:buClr>
                <a:srgbClr val="000000"/>
              </a:buClr>
              <a:buSzPts val="1260"/>
              <a:buFont typeface="Noto Sans Symbols"/>
              <a:buChar char="●"/>
            </a:pPr>
            <a:r>
              <a:rPr lang="en-US" sz="2800" b="0" i="0" u="none" strike="noStrike" cap="none">
                <a:solidFill>
                  <a:srgbClr val="000000"/>
                </a:solidFill>
                <a:latin typeface="Arial"/>
                <a:ea typeface="Arial"/>
                <a:cs typeface="Arial"/>
                <a:sym typeface="Arial"/>
              </a:rPr>
              <a:t>persevering through suffering</a:t>
            </a:r>
            <a:endParaRPr sz="2800" b="0" i="0" u="none" strike="noStrike" cap="none">
              <a:solidFill>
                <a:srgbClr val="000000"/>
              </a:solidFill>
              <a:latin typeface="Arial"/>
              <a:ea typeface="Arial"/>
              <a:cs typeface="Arial"/>
              <a:sym typeface="Arial"/>
            </a:endParaRPr>
          </a:p>
          <a:p>
            <a:pPr marL="432000" marR="0" lvl="0" indent="-324000" algn="l" rtl="0">
              <a:spcBef>
                <a:spcPts val="720"/>
              </a:spcBef>
              <a:spcAft>
                <a:spcPts val="0"/>
              </a:spcAft>
              <a:buClr>
                <a:srgbClr val="000000"/>
              </a:buClr>
              <a:buSzPts val="1260"/>
              <a:buFont typeface="Noto Sans Symbols"/>
              <a:buChar char="●"/>
            </a:pPr>
            <a:r>
              <a:rPr lang="en-US" sz="2800" b="0" i="0" u="none" strike="noStrike" cap="none">
                <a:solidFill>
                  <a:srgbClr val="000000"/>
                </a:solidFill>
                <a:latin typeface="Arial"/>
                <a:ea typeface="Arial"/>
                <a:cs typeface="Arial"/>
                <a:sym typeface="Arial"/>
              </a:rPr>
              <a:t>experiences futility</a:t>
            </a:r>
            <a:endParaRPr sz="2800" b="0" i="0" u="none" strike="noStrike" cap="none">
              <a:solidFill>
                <a:srgbClr val="000000"/>
              </a:solidFill>
              <a:latin typeface="Arial"/>
              <a:ea typeface="Arial"/>
              <a:cs typeface="Arial"/>
              <a:sym typeface="Arial"/>
            </a:endParaRPr>
          </a:p>
          <a:p>
            <a:pPr marL="432000" marR="0" lvl="0" indent="-324000" algn="l" rtl="0">
              <a:spcBef>
                <a:spcPts val="720"/>
              </a:spcBef>
              <a:spcAft>
                <a:spcPts val="0"/>
              </a:spcAft>
              <a:buClr>
                <a:srgbClr val="000000"/>
              </a:buClr>
              <a:buSzPts val="1260"/>
              <a:buFont typeface="Noto Sans Symbols"/>
              <a:buChar char="●"/>
            </a:pPr>
            <a:r>
              <a:rPr lang="en-US" sz="2800" b="0" i="0" u="none" strike="noStrike" cap="none">
                <a:solidFill>
                  <a:srgbClr val="000000"/>
                </a:solidFill>
                <a:latin typeface="Arial"/>
                <a:ea typeface="Arial"/>
                <a:cs typeface="Arial"/>
                <a:sym typeface="Arial"/>
              </a:rPr>
              <a:t>not visually attractive</a:t>
            </a:r>
            <a:endParaRPr sz="2800" b="0" i="0" u="none" strike="noStrike" cap="none">
              <a:solidFill>
                <a:srgbClr val="000000"/>
              </a:solidFill>
              <a:latin typeface="Arial"/>
              <a:ea typeface="Arial"/>
              <a:cs typeface="Arial"/>
              <a:sym typeface="Arial"/>
            </a:endParaRPr>
          </a:p>
          <a:p>
            <a:pPr marL="432000" marR="0" lvl="0" indent="-324000" algn="l" rtl="0">
              <a:spcBef>
                <a:spcPts val="720"/>
              </a:spcBef>
              <a:spcAft>
                <a:spcPts val="0"/>
              </a:spcAft>
              <a:buClr>
                <a:srgbClr val="000000"/>
              </a:buClr>
              <a:buSzPts val="1260"/>
              <a:buFont typeface="Noto Sans Symbols"/>
              <a:buChar char="●"/>
            </a:pPr>
            <a:r>
              <a:rPr lang="en-US" sz="2800" b="0" i="0" u="none" strike="noStrike" cap="none">
                <a:solidFill>
                  <a:srgbClr val="000000"/>
                </a:solidFill>
                <a:latin typeface="Arial"/>
                <a:ea typeface="Arial"/>
                <a:cs typeface="Arial"/>
                <a:sym typeface="Arial"/>
              </a:rPr>
              <a:t>man of sorrows</a:t>
            </a:r>
            <a:endParaRPr sz="2800" b="0" i="0" u="none" strike="noStrike" cap="none">
              <a:solidFill>
                <a:srgbClr val="000000"/>
              </a:solidFill>
              <a:latin typeface="Arial"/>
              <a:ea typeface="Arial"/>
              <a:cs typeface="Arial"/>
              <a:sym typeface="Arial"/>
            </a:endParaRPr>
          </a:p>
        </p:txBody>
      </p:sp>
      <p:sp>
        <p:nvSpPr>
          <p:cNvPr id="162" name="Google Shape;162;p22"/>
          <p:cNvSpPr txBox="1"/>
          <p:nvPr/>
        </p:nvSpPr>
        <p:spPr>
          <a:xfrm>
            <a:off x="5076000" y="1371600"/>
            <a:ext cx="4296600" cy="4229280"/>
          </a:xfrm>
          <a:prstGeom prst="rect">
            <a:avLst/>
          </a:prstGeom>
          <a:noFill/>
          <a:ln>
            <a:noFill/>
          </a:ln>
        </p:spPr>
        <p:txBody>
          <a:bodyPr spcFirstLastPara="1" wrap="square" lIns="0" tIns="0" rIns="0" bIns="0" anchor="t" anchorCtr="0">
            <a:normAutofit/>
          </a:bodyPr>
          <a:lstStyle/>
          <a:p>
            <a:pPr marL="432000" marR="0" lvl="0" indent="-324000" algn="l" rtl="0">
              <a:spcBef>
                <a:spcPts val="0"/>
              </a:spcBef>
              <a:spcAft>
                <a:spcPts val="0"/>
              </a:spcAft>
              <a:buClr>
                <a:srgbClr val="000000"/>
              </a:buClr>
              <a:buSzPts val="1260"/>
              <a:buFont typeface="Noto Sans Symbols"/>
              <a:buChar char="●"/>
            </a:pPr>
            <a:r>
              <a:rPr lang="en-US" sz="2800" b="0" i="0" u="none" strike="noStrike" cap="none">
                <a:solidFill>
                  <a:srgbClr val="000000"/>
                </a:solidFill>
                <a:latin typeface="Arial"/>
                <a:ea typeface="Arial"/>
                <a:cs typeface="Arial"/>
                <a:sym typeface="Arial"/>
              </a:rPr>
              <a:t>despised and rejected</a:t>
            </a:r>
            <a:endParaRPr sz="2800" b="0" i="0" u="none" strike="noStrike" cap="none">
              <a:solidFill>
                <a:srgbClr val="000000"/>
              </a:solidFill>
              <a:latin typeface="Arial"/>
              <a:ea typeface="Arial"/>
              <a:cs typeface="Arial"/>
              <a:sym typeface="Arial"/>
            </a:endParaRPr>
          </a:p>
          <a:p>
            <a:pPr marL="432000" marR="0" lvl="0" indent="-324000" algn="l" rtl="0">
              <a:spcBef>
                <a:spcPts val="720"/>
              </a:spcBef>
              <a:spcAft>
                <a:spcPts val="0"/>
              </a:spcAft>
              <a:buClr>
                <a:srgbClr val="000000"/>
              </a:buClr>
              <a:buSzPts val="1260"/>
              <a:buFont typeface="Noto Sans Symbols"/>
              <a:buChar char="●"/>
            </a:pPr>
            <a:r>
              <a:rPr lang="en-US" sz="2800" b="0" i="0" u="none" strike="noStrike" cap="none">
                <a:solidFill>
                  <a:srgbClr val="000000"/>
                </a:solidFill>
                <a:latin typeface="Arial"/>
                <a:ea typeface="Arial"/>
                <a:cs typeface="Arial"/>
                <a:sym typeface="Arial"/>
              </a:rPr>
              <a:t>bears the people’s sin</a:t>
            </a:r>
            <a:endParaRPr sz="2800" b="0" i="0" u="none" strike="noStrike" cap="none">
              <a:solidFill>
                <a:srgbClr val="000000"/>
              </a:solidFill>
              <a:latin typeface="Arial"/>
              <a:ea typeface="Arial"/>
              <a:cs typeface="Arial"/>
              <a:sym typeface="Arial"/>
            </a:endParaRPr>
          </a:p>
          <a:p>
            <a:pPr marL="432000" marR="0" lvl="0" indent="-324000" algn="l" rtl="0">
              <a:spcBef>
                <a:spcPts val="720"/>
              </a:spcBef>
              <a:spcAft>
                <a:spcPts val="0"/>
              </a:spcAft>
              <a:buClr>
                <a:srgbClr val="000000"/>
              </a:buClr>
              <a:buSzPts val="1260"/>
              <a:buFont typeface="Noto Sans Symbols"/>
              <a:buChar char="●"/>
            </a:pPr>
            <a:r>
              <a:rPr lang="en-US" sz="2800" b="0" i="0" u="none" strike="noStrike" cap="none">
                <a:solidFill>
                  <a:srgbClr val="000000"/>
                </a:solidFill>
                <a:latin typeface="Arial"/>
                <a:ea typeface="Arial"/>
                <a:cs typeface="Arial"/>
                <a:sym typeface="Arial"/>
              </a:rPr>
              <a:t>crushed for the people</a:t>
            </a:r>
            <a:endParaRPr sz="2800" b="0" i="0" u="none" strike="noStrike" cap="none">
              <a:solidFill>
                <a:srgbClr val="000000"/>
              </a:solidFill>
              <a:latin typeface="Arial"/>
              <a:ea typeface="Arial"/>
              <a:cs typeface="Arial"/>
              <a:sym typeface="Arial"/>
            </a:endParaRPr>
          </a:p>
          <a:p>
            <a:pPr marL="432000" marR="0" lvl="0" indent="-324000" algn="l" rtl="0">
              <a:spcBef>
                <a:spcPts val="720"/>
              </a:spcBef>
              <a:spcAft>
                <a:spcPts val="0"/>
              </a:spcAft>
              <a:buClr>
                <a:srgbClr val="000000"/>
              </a:buClr>
              <a:buSzPts val="1260"/>
              <a:buFont typeface="Noto Sans Symbols"/>
              <a:buChar char="●"/>
            </a:pPr>
            <a:r>
              <a:rPr lang="en-US" sz="2800" b="0" i="0" u="none" strike="noStrike" cap="none">
                <a:solidFill>
                  <a:srgbClr val="000000"/>
                </a:solidFill>
                <a:latin typeface="Arial"/>
                <a:ea typeface="Arial"/>
                <a:cs typeface="Arial"/>
                <a:sym typeface="Arial"/>
              </a:rPr>
              <a:t>silent in affliction</a:t>
            </a:r>
            <a:endParaRPr sz="2800" b="0" i="0" u="none" strike="noStrike" cap="none">
              <a:solidFill>
                <a:srgbClr val="000000"/>
              </a:solidFill>
              <a:latin typeface="Arial"/>
              <a:ea typeface="Arial"/>
              <a:cs typeface="Arial"/>
              <a:sym typeface="Arial"/>
            </a:endParaRPr>
          </a:p>
          <a:p>
            <a:pPr marL="432000" marR="0" lvl="0" indent="-324000" algn="l" rtl="0">
              <a:spcBef>
                <a:spcPts val="720"/>
              </a:spcBef>
              <a:spcAft>
                <a:spcPts val="0"/>
              </a:spcAft>
              <a:buClr>
                <a:srgbClr val="000000"/>
              </a:buClr>
              <a:buSzPts val="1260"/>
              <a:buFont typeface="Noto Sans Symbols"/>
              <a:buChar char="●"/>
            </a:pPr>
            <a:r>
              <a:rPr lang="en-US" sz="2800" b="0" i="0" u="none" strike="noStrike" cap="none">
                <a:solidFill>
                  <a:srgbClr val="000000"/>
                </a:solidFill>
                <a:latin typeface="Arial"/>
                <a:ea typeface="Arial"/>
                <a:cs typeface="Arial"/>
                <a:sym typeface="Arial"/>
              </a:rPr>
              <a:t>slain</a:t>
            </a:r>
            <a:endParaRPr sz="2800" b="0" i="0" u="none" strike="noStrike" cap="none">
              <a:solidFill>
                <a:srgbClr val="000000"/>
              </a:solidFill>
              <a:latin typeface="Arial"/>
              <a:ea typeface="Arial"/>
              <a:cs typeface="Arial"/>
              <a:sym typeface="Arial"/>
            </a:endParaRPr>
          </a:p>
          <a:p>
            <a:pPr marL="432000" marR="0" lvl="0" indent="-324000" algn="l" rtl="0">
              <a:spcBef>
                <a:spcPts val="720"/>
              </a:spcBef>
              <a:spcAft>
                <a:spcPts val="0"/>
              </a:spcAft>
              <a:buClr>
                <a:srgbClr val="000000"/>
              </a:buClr>
              <a:buSzPts val="1260"/>
              <a:buFont typeface="Noto Sans Symbols"/>
              <a:buChar char="●"/>
            </a:pPr>
            <a:r>
              <a:rPr lang="en-US" sz="2800" b="0" i="0" u="none" strike="noStrike" cap="none">
                <a:solidFill>
                  <a:srgbClr val="000000"/>
                </a:solidFill>
                <a:latin typeface="Arial"/>
                <a:ea typeface="Arial"/>
                <a:cs typeface="Arial"/>
                <a:sym typeface="Arial"/>
              </a:rPr>
              <a:t>yet somehow also blessed with long life and offspring</a:t>
            </a:r>
            <a:endParaRPr sz="2800" b="0" i="0" u="none" strike="noStrike" cap="none">
              <a:solidFill>
                <a:srgbClr val="000000"/>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23"/>
          <p:cNvSpPr txBox="1">
            <a:spLocks noGrp="1"/>
          </p:cNvSpPr>
          <p:nvPr>
            <p:ph type="title"/>
          </p:nvPr>
        </p:nvSpPr>
        <p:spPr>
          <a:xfrm>
            <a:off x="457200" y="226080"/>
            <a:ext cx="9118440" cy="94644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Clr>
                <a:srgbClr val="000000"/>
              </a:buClr>
              <a:buSzPts val="4400"/>
              <a:buFont typeface="Arial"/>
              <a:buNone/>
            </a:pPr>
            <a:r>
              <a:rPr lang="en-US" sz="4400" b="0" strike="noStrike">
                <a:solidFill>
                  <a:srgbClr val="000000"/>
                </a:solidFill>
                <a:latin typeface="Arial"/>
                <a:ea typeface="Arial"/>
                <a:cs typeface="Arial"/>
                <a:sym typeface="Arial"/>
              </a:rPr>
              <a:t>Nothingness in Isaiah</a:t>
            </a:r>
            <a:endParaRPr sz="4400" b="0" strike="noStrike">
              <a:solidFill>
                <a:srgbClr val="000000"/>
              </a:solidFill>
              <a:latin typeface="Arial"/>
              <a:ea typeface="Arial"/>
              <a:cs typeface="Arial"/>
              <a:sym typeface="Arial"/>
            </a:endParaRPr>
          </a:p>
        </p:txBody>
      </p:sp>
      <p:sp>
        <p:nvSpPr>
          <p:cNvPr id="168" name="Google Shape;168;p23"/>
          <p:cNvSpPr txBox="1">
            <a:spLocks noGrp="1"/>
          </p:cNvSpPr>
          <p:nvPr>
            <p:ph type="body" idx="1"/>
          </p:nvPr>
        </p:nvSpPr>
        <p:spPr>
          <a:xfrm>
            <a:off x="504000" y="1326600"/>
            <a:ext cx="9071640" cy="4229280"/>
          </a:xfrm>
          <a:prstGeom prst="rect">
            <a:avLst/>
          </a:prstGeom>
          <a:noFill/>
          <a:ln>
            <a:noFill/>
          </a:ln>
        </p:spPr>
        <p:txBody>
          <a:bodyPr spcFirstLastPara="1" wrap="square" lIns="0" tIns="0" rIns="0" bIns="0" anchor="t" anchorCtr="0">
            <a:normAutofit fontScale="84366"/>
          </a:bodyPr>
          <a:lstStyle/>
          <a:p>
            <a:pPr marL="432000" marR="0" lvl="0" indent="-324020" algn="l" rtl="0">
              <a:spcBef>
                <a:spcPts val="0"/>
              </a:spcBef>
              <a:spcAft>
                <a:spcPts val="0"/>
              </a:spcAft>
              <a:buClr>
                <a:srgbClr val="000000"/>
              </a:buClr>
              <a:buSzPct val="45000"/>
              <a:buFont typeface="Noto Sans Symbols"/>
              <a:buChar char="●"/>
            </a:pPr>
            <a:r>
              <a:rPr lang="en-US" sz="3200" b="0" i="0" u="none" strike="noStrike" cap="none">
                <a:solidFill>
                  <a:srgbClr val="000000"/>
                </a:solidFill>
                <a:latin typeface="Arial"/>
                <a:ea typeface="Arial"/>
                <a:cs typeface="Arial"/>
                <a:sym typeface="Arial"/>
              </a:rPr>
              <a:t>All creatures are like nothing compared to God </a:t>
            </a:r>
            <a:br>
              <a:rPr lang="en-US" sz="3200" b="0" i="0" u="none" strike="noStrike" cap="none"/>
            </a:br>
            <a:r>
              <a:rPr lang="en-US" sz="3200" b="0" i="0" u="none" strike="noStrike" cap="none">
                <a:solidFill>
                  <a:srgbClr val="000000"/>
                </a:solidFill>
                <a:latin typeface="Arial"/>
                <a:ea typeface="Arial"/>
                <a:cs typeface="Arial"/>
                <a:sym typeface="Arial"/>
              </a:rPr>
              <a:t>(Isaiah 40:17)</a:t>
            </a:r>
            <a:endParaRPr sz="3200" b="0" i="0" u="none" strike="noStrike" cap="none">
              <a:solidFill>
                <a:srgbClr val="000000"/>
              </a:solidFill>
              <a:latin typeface="Arial"/>
              <a:ea typeface="Arial"/>
              <a:cs typeface="Arial"/>
              <a:sym typeface="Arial"/>
            </a:endParaRPr>
          </a:p>
          <a:p>
            <a:pPr marL="432000" marR="0" lvl="0" indent="-324020" algn="l" rtl="0">
              <a:spcBef>
                <a:spcPts val="720"/>
              </a:spcBef>
              <a:spcAft>
                <a:spcPts val="0"/>
              </a:spcAft>
              <a:buClr>
                <a:srgbClr val="000000"/>
              </a:buClr>
              <a:buSzPct val="45000"/>
              <a:buFont typeface="Noto Sans Symbols"/>
              <a:buChar char="●"/>
            </a:pPr>
            <a:r>
              <a:rPr lang="en-US" sz="3200" b="0" i="0" u="none" strike="noStrike" cap="none">
                <a:solidFill>
                  <a:srgbClr val="000000"/>
                </a:solidFill>
                <a:latin typeface="Arial"/>
                <a:ea typeface="Arial"/>
                <a:cs typeface="Arial"/>
                <a:sym typeface="Arial"/>
              </a:rPr>
              <a:t>The gods of the nations are like nothing </a:t>
            </a:r>
            <a:br>
              <a:rPr lang="en-US" sz="3200" b="0" i="0" u="none" strike="noStrike" cap="none"/>
            </a:br>
            <a:r>
              <a:rPr lang="en-US" sz="3200" b="0" i="0" u="none" strike="noStrike" cap="none">
                <a:solidFill>
                  <a:srgbClr val="000000"/>
                </a:solidFill>
                <a:latin typeface="Arial"/>
                <a:ea typeface="Arial"/>
                <a:cs typeface="Arial"/>
                <a:sym typeface="Arial"/>
              </a:rPr>
              <a:t>(Isaiah 41:24, 29)</a:t>
            </a:r>
            <a:endParaRPr sz="3200" b="0" i="0" u="none" strike="noStrike" cap="none">
              <a:solidFill>
                <a:srgbClr val="000000"/>
              </a:solidFill>
              <a:latin typeface="Arial"/>
              <a:ea typeface="Arial"/>
              <a:cs typeface="Arial"/>
              <a:sym typeface="Arial"/>
            </a:endParaRPr>
          </a:p>
          <a:p>
            <a:pPr marL="432000" marR="0" lvl="0" indent="-324020" algn="l" rtl="0">
              <a:spcBef>
                <a:spcPts val="720"/>
              </a:spcBef>
              <a:spcAft>
                <a:spcPts val="0"/>
              </a:spcAft>
              <a:buClr>
                <a:srgbClr val="000000"/>
              </a:buClr>
              <a:buSzPct val="45000"/>
              <a:buFont typeface="Noto Sans Symbols"/>
              <a:buChar char="●"/>
            </a:pPr>
            <a:r>
              <a:rPr lang="en-US" sz="3200" b="0" i="0" u="none" strike="noStrike" cap="none">
                <a:solidFill>
                  <a:srgbClr val="000000"/>
                </a:solidFill>
                <a:latin typeface="Arial"/>
                <a:ea typeface="Arial"/>
                <a:cs typeface="Arial"/>
                <a:sym typeface="Arial"/>
              </a:rPr>
              <a:t>God can reduce creation to nothingness but it is not his original intention for it (Isaiah 45:7, 19)</a:t>
            </a:r>
            <a:endParaRPr sz="3200" b="0" i="0" u="none" strike="noStrike" cap="none">
              <a:solidFill>
                <a:srgbClr val="000000"/>
              </a:solidFill>
              <a:latin typeface="Arial"/>
              <a:ea typeface="Arial"/>
              <a:cs typeface="Arial"/>
              <a:sym typeface="Arial"/>
            </a:endParaRPr>
          </a:p>
          <a:p>
            <a:pPr marL="432000" marR="0" lvl="0" indent="-324020" algn="l" rtl="0">
              <a:spcBef>
                <a:spcPts val="720"/>
              </a:spcBef>
              <a:spcAft>
                <a:spcPts val="0"/>
              </a:spcAft>
              <a:buClr>
                <a:srgbClr val="000000"/>
              </a:buClr>
              <a:buSzPct val="45000"/>
              <a:buFont typeface="Noto Sans Symbols"/>
              <a:buChar char="●"/>
            </a:pPr>
            <a:r>
              <a:rPr lang="en-US" sz="3200" b="0" i="0" u="none" strike="noStrike" cap="none">
                <a:solidFill>
                  <a:srgbClr val="000000"/>
                </a:solidFill>
                <a:latin typeface="Arial"/>
                <a:ea typeface="Arial"/>
                <a:cs typeface="Arial"/>
                <a:sym typeface="Arial"/>
              </a:rPr>
              <a:t>The wicked are like nothing and will come to nothing (Isaiah 41:11-12</a:t>
            </a:r>
            <a:endParaRPr sz="3200" b="0" i="0" u="none" strike="noStrike" cap="none">
              <a:solidFill>
                <a:srgbClr val="000000"/>
              </a:solidFill>
              <a:latin typeface="Arial"/>
              <a:ea typeface="Arial"/>
              <a:cs typeface="Arial"/>
              <a:sym typeface="Arial"/>
            </a:endParaRPr>
          </a:p>
          <a:p>
            <a:pPr marL="432000" marR="0" lvl="0" indent="-324020" algn="l" rtl="0">
              <a:spcBef>
                <a:spcPts val="720"/>
              </a:spcBef>
              <a:spcAft>
                <a:spcPts val="0"/>
              </a:spcAft>
              <a:buClr>
                <a:srgbClr val="000000"/>
              </a:buClr>
              <a:buSzPct val="45000"/>
              <a:buFont typeface="Noto Sans Symbols"/>
              <a:buChar char="●"/>
            </a:pPr>
            <a:r>
              <a:rPr lang="en-US" sz="3200" b="0" i="0" u="none" strike="noStrike" cap="none">
                <a:solidFill>
                  <a:srgbClr val="000000"/>
                </a:solidFill>
                <a:latin typeface="Arial"/>
                <a:ea typeface="Arial"/>
                <a:cs typeface="Arial"/>
                <a:sym typeface="Arial"/>
              </a:rPr>
              <a:t>God’s Servant experiences nothingness in the futility of his labor (Isaiah 49:4)</a:t>
            </a:r>
            <a:endParaRPr sz="3200" b="0" i="0" u="none" strike="noStrike" cap="none">
              <a:solidFill>
                <a:srgbClr val="000000"/>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24"/>
          <p:cNvSpPr txBox="1">
            <a:spLocks noGrp="1"/>
          </p:cNvSpPr>
          <p:nvPr>
            <p:ph type="title"/>
          </p:nvPr>
        </p:nvSpPr>
        <p:spPr>
          <a:xfrm>
            <a:off x="457200" y="226080"/>
            <a:ext cx="9118440" cy="94644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Clr>
                <a:srgbClr val="000000"/>
              </a:buClr>
              <a:buSzPts val="4400"/>
              <a:buFont typeface="Arial"/>
              <a:buNone/>
            </a:pPr>
            <a:r>
              <a:rPr lang="en-US" sz="4400" b="0" strike="noStrike">
                <a:solidFill>
                  <a:srgbClr val="000000"/>
                </a:solidFill>
                <a:latin typeface="Arial"/>
                <a:ea typeface="Arial"/>
                <a:cs typeface="Arial"/>
                <a:sym typeface="Arial"/>
              </a:rPr>
              <a:t>Activity</a:t>
            </a:r>
            <a:endParaRPr sz="4400" b="0" strike="noStrike">
              <a:solidFill>
                <a:srgbClr val="000000"/>
              </a:solidFill>
              <a:latin typeface="Arial"/>
              <a:ea typeface="Arial"/>
              <a:cs typeface="Arial"/>
              <a:sym typeface="Arial"/>
            </a:endParaRPr>
          </a:p>
        </p:txBody>
      </p:sp>
      <p:sp>
        <p:nvSpPr>
          <p:cNvPr id="174" name="Google Shape;174;p24"/>
          <p:cNvSpPr txBox="1">
            <a:spLocks noGrp="1"/>
          </p:cNvSpPr>
          <p:nvPr>
            <p:ph type="body" idx="1"/>
          </p:nvPr>
        </p:nvSpPr>
        <p:spPr>
          <a:xfrm>
            <a:off x="504000" y="1326600"/>
            <a:ext cx="9071640" cy="4229280"/>
          </a:xfrm>
          <a:prstGeom prst="rect">
            <a:avLst/>
          </a:prstGeom>
          <a:noFill/>
          <a:ln>
            <a:noFill/>
          </a:ln>
        </p:spPr>
        <p:txBody>
          <a:bodyPr spcFirstLastPara="1" wrap="square" lIns="0" tIns="0" rIns="0" bIns="0" anchor="t" anchorCtr="0">
            <a:normAutofit fontScale="81242"/>
          </a:bodyPr>
          <a:lstStyle/>
          <a:p>
            <a:pPr marL="432000" marR="0" lvl="0" indent="0" algn="l" rtl="0">
              <a:lnSpc>
                <a:spcPct val="115000"/>
              </a:lnSpc>
              <a:spcBef>
                <a:spcPts val="0"/>
              </a:spcBef>
              <a:spcAft>
                <a:spcPts val="0"/>
              </a:spcAft>
              <a:buClr>
                <a:srgbClr val="000000"/>
              </a:buClr>
              <a:buSzPct val="100000"/>
              <a:buFont typeface="Arial"/>
              <a:buNone/>
            </a:pPr>
            <a:r>
              <a:rPr lang="en-US" sz="3200" b="0" i="0" u="none" strike="noStrike" cap="none">
                <a:solidFill>
                  <a:srgbClr val="000000"/>
                </a:solidFill>
                <a:latin typeface="Arial"/>
                <a:ea typeface="Arial"/>
                <a:cs typeface="Arial"/>
                <a:sym typeface="Arial"/>
              </a:rPr>
              <a:t>(i) What events does the Servant relate from his past? What is his story with God?</a:t>
            </a:r>
            <a:endParaRPr sz="3200" b="0" i="0" u="none" strike="noStrike" cap="none">
              <a:solidFill>
                <a:srgbClr val="000000"/>
              </a:solidFill>
              <a:latin typeface="Arial"/>
              <a:ea typeface="Arial"/>
              <a:cs typeface="Arial"/>
              <a:sym typeface="Arial"/>
            </a:endParaRPr>
          </a:p>
          <a:p>
            <a:pPr marL="432000" marR="0" lvl="0" indent="0" algn="l" rtl="0">
              <a:lnSpc>
                <a:spcPct val="115000"/>
              </a:lnSpc>
              <a:spcBef>
                <a:spcPts val="2015"/>
              </a:spcBef>
              <a:spcAft>
                <a:spcPts val="0"/>
              </a:spcAft>
              <a:buClr>
                <a:srgbClr val="000000"/>
              </a:buClr>
              <a:buSzPct val="100000"/>
              <a:buFont typeface="Arial"/>
              <a:buNone/>
            </a:pPr>
            <a:r>
              <a:rPr lang="en-US" sz="3200" b="0" i="0" u="none" strike="noStrike" cap="none">
                <a:solidFill>
                  <a:srgbClr val="000000"/>
                </a:solidFill>
                <a:latin typeface="Arial"/>
                <a:ea typeface="Arial"/>
                <a:cs typeface="Arial"/>
                <a:sym typeface="Arial"/>
              </a:rPr>
              <a:t>(ii) What do we learn about the Servant’s experience in 49:4? How does this fit with what is said in Isaiah 40-41 about the experience of those who are faithful to God?</a:t>
            </a:r>
            <a:endParaRPr sz="3200" b="0" i="0" u="none" strike="noStrike" cap="none">
              <a:solidFill>
                <a:srgbClr val="000000"/>
              </a:solidFill>
              <a:latin typeface="Arial"/>
              <a:ea typeface="Arial"/>
              <a:cs typeface="Arial"/>
              <a:sym typeface="Arial"/>
            </a:endParaRPr>
          </a:p>
          <a:p>
            <a:pPr marL="432000" marR="0" lvl="0" indent="0" algn="l" rtl="0">
              <a:lnSpc>
                <a:spcPct val="115000"/>
              </a:lnSpc>
              <a:spcBef>
                <a:spcPts val="2015"/>
              </a:spcBef>
              <a:spcAft>
                <a:spcPts val="0"/>
              </a:spcAft>
              <a:buClr>
                <a:srgbClr val="000000"/>
              </a:buClr>
              <a:buSzPct val="100000"/>
              <a:buFont typeface="Arial"/>
              <a:buNone/>
            </a:pPr>
            <a:r>
              <a:rPr lang="en-US" sz="3200" b="0" i="0" u="none" strike="noStrike" cap="none">
                <a:solidFill>
                  <a:srgbClr val="000000"/>
                </a:solidFill>
                <a:latin typeface="Arial"/>
                <a:ea typeface="Arial"/>
                <a:cs typeface="Arial"/>
                <a:sym typeface="Arial"/>
              </a:rPr>
              <a:t>(iii) How does God respond to the Servant’s complaint?</a:t>
            </a:r>
            <a:endParaRPr sz="3200" b="0" i="0" u="none" strike="noStrike" cap="none">
              <a:solidFill>
                <a:srgbClr val="000000"/>
              </a:solidFill>
              <a:latin typeface="Arial"/>
              <a:ea typeface="Arial"/>
              <a:cs typeface="Arial"/>
              <a:sym typeface="Arial"/>
            </a:endParaRPr>
          </a:p>
          <a:p>
            <a:pPr marL="432000" marR="0" lvl="0" indent="0" algn="l" rtl="0">
              <a:lnSpc>
                <a:spcPct val="115000"/>
              </a:lnSpc>
              <a:spcBef>
                <a:spcPts val="2015"/>
              </a:spcBef>
              <a:spcAft>
                <a:spcPts val="0"/>
              </a:spcAft>
              <a:buClr>
                <a:srgbClr val="000000"/>
              </a:buClr>
              <a:buSzPct val="100000"/>
              <a:buFont typeface="Arial"/>
              <a:buNone/>
            </a:pPr>
            <a:r>
              <a:rPr lang="en-US" sz="3200" b="0" i="0" u="none" strike="noStrike" cap="none">
                <a:solidFill>
                  <a:srgbClr val="000000"/>
                </a:solidFill>
                <a:latin typeface="Arial"/>
                <a:ea typeface="Arial"/>
                <a:cs typeface="Arial"/>
                <a:sym typeface="Arial"/>
              </a:rPr>
              <a:t>(iv) To whom is the Servant speaking in this passage? Who ultimately benefits from his suffering?</a:t>
            </a:r>
            <a:endParaRPr sz="3200" b="0" i="0" u="none" strike="noStrike" cap="none">
              <a:solidFill>
                <a:srgbClr val="000000"/>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25"/>
          <p:cNvSpPr txBox="1">
            <a:spLocks noGrp="1"/>
          </p:cNvSpPr>
          <p:nvPr>
            <p:ph type="title"/>
          </p:nvPr>
        </p:nvSpPr>
        <p:spPr>
          <a:xfrm>
            <a:off x="457200" y="226080"/>
            <a:ext cx="9118440" cy="94644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Clr>
                <a:srgbClr val="000000"/>
              </a:buClr>
              <a:buSzPts val="4400"/>
              <a:buFont typeface="Arial"/>
              <a:buNone/>
            </a:pPr>
            <a:r>
              <a:rPr lang="en-US" sz="4400" b="0" strike="noStrike">
                <a:solidFill>
                  <a:srgbClr val="000000"/>
                </a:solidFill>
                <a:latin typeface="Arial"/>
                <a:ea typeface="Arial"/>
                <a:cs typeface="Arial"/>
                <a:sym typeface="Arial"/>
              </a:rPr>
              <a:t>Activity</a:t>
            </a:r>
            <a:endParaRPr sz="4400" b="0" strike="noStrike">
              <a:solidFill>
                <a:srgbClr val="000000"/>
              </a:solidFill>
              <a:latin typeface="Arial"/>
              <a:ea typeface="Arial"/>
              <a:cs typeface="Arial"/>
              <a:sym typeface="Arial"/>
            </a:endParaRPr>
          </a:p>
        </p:txBody>
      </p:sp>
      <p:sp>
        <p:nvSpPr>
          <p:cNvPr id="180" name="Google Shape;180;p25"/>
          <p:cNvSpPr txBox="1">
            <a:spLocks noGrp="1"/>
          </p:cNvSpPr>
          <p:nvPr>
            <p:ph type="body" idx="1"/>
          </p:nvPr>
        </p:nvSpPr>
        <p:spPr>
          <a:xfrm>
            <a:off x="504000" y="1326600"/>
            <a:ext cx="9071640" cy="4229280"/>
          </a:xfrm>
          <a:prstGeom prst="rect">
            <a:avLst/>
          </a:prstGeom>
          <a:noFill/>
          <a:ln>
            <a:noFill/>
          </a:ln>
        </p:spPr>
        <p:txBody>
          <a:bodyPr spcFirstLastPara="1" wrap="square" lIns="0" tIns="0" rIns="0" bIns="0" anchor="t" anchorCtr="0">
            <a:normAutofit/>
          </a:bodyPr>
          <a:lstStyle/>
          <a:p>
            <a:pPr marL="432000" marR="0" lvl="0" indent="0" algn="l" rtl="0">
              <a:lnSpc>
                <a:spcPct val="115000"/>
              </a:lnSpc>
              <a:spcBef>
                <a:spcPts val="0"/>
              </a:spcBef>
              <a:spcAft>
                <a:spcPts val="0"/>
              </a:spcAft>
              <a:buClr>
                <a:srgbClr val="000000"/>
              </a:buClr>
              <a:buSzPts val="3200"/>
              <a:buFont typeface="Arial"/>
              <a:buNone/>
            </a:pPr>
            <a:r>
              <a:rPr lang="en-US" sz="3200" b="0" i="0" u="none" strike="noStrike" cap="none">
                <a:solidFill>
                  <a:srgbClr val="000000"/>
                </a:solidFill>
                <a:latin typeface="Arial"/>
                <a:ea typeface="Arial"/>
                <a:cs typeface="Arial"/>
                <a:sym typeface="Arial"/>
              </a:rPr>
              <a:t>(i) Is it surprising that it is not only the wicked who experience nothingness, but the faithful Servant does too? What does this teach us about the life of faith?</a:t>
            </a:r>
            <a:endParaRPr sz="3200" b="0" i="0" u="none" strike="noStrike" cap="none">
              <a:solidFill>
                <a:srgbClr val="000000"/>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26"/>
          <p:cNvSpPr txBox="1">
            <a:spLocks noGrp="1"/>
          </p:cNvSpPr>
          <p:nvPr>
            <p:ph type="title"/>
          </p:nvPr>
        </p:nvSpPr>
        <p:spPr>
          <a:xfrm>
            <a:off x="457200" y="226080"/>
            <a:ext cx="9118440" cy="94644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Clr>
                <a:srgbClr val="000000"/>
              </a:buClr>
              <a:buSzPts val="4400"/>
              <a:buFont typeface="Arial"/>
              <a:buNone/>
            </a:pPr>
            <a:r>
              <a:rPr lang="en-US" sz="4400" b="0" strike="noStrike">
                <a:solidFill>
                  <a:srgbClr val="000000"/>
                </a:solidFill>
                <a:latin typeface="Arial"/>
                <a:ea typeface="Arial"/>
                <a:cs typeface="Arial"/>
                <a:sym typeface="Arial"/>
              </a:rPr>
              <a:t>Concluding Remarks</a:t>
            </a:r>
            <a:endParaRPr sz="4400" b="0" strike="noStrike">
              <a:solidFill>
                <a:srgbClr val="000000"/>
              </a:solidFill>
              <a:latin typeface="Arial"/>
              <a:ea typeface="Arial"/>
              <a:cs typeface="Arial"/>
              <a:sym typeface="Arial"/>
            </a:endParaRPr>
          </a:p>
        </p:txBody>
      </p:sp>
      <p:sp>
        <p:nvSpPr>
          <p:cNvPr id="186" name="Google Shape;186;p26"/>
          <p:cNvSpPr txBox="1">
            <a:spLocks noGrp="1"/>
          </p:cNvSpPr>
          <p:nvPr>
            <p:ph type="body" idx="1"/>
          </p:nvPr>
        </p:nvSpPr>
        <p:spPr>
          <a:xfrm>
            <a:off x="504000" y="1326600"/>
            <a:ext cx="9071640" cy="4229280"/>
          </a:xfrm>
          <a:prstGeom prst="rect">
            <a:avLst/>
          </a:prstGeom>
          <a:noFill/>
          <a:ln>
            <a:noFill/>
          </a:ln>
        </p:spPr>
        <p:txBody>
          <a:bodyPr spcFirstLastPara="1" wrap="square" lIns="0" tIns="0" rIns="0" bIns="0" anchor="t" anchorCtr="0">
            <a:normAutofit fontScale="84366" lnSpcReduction="10000"/>
          </a:bodyPr>
          <a:lstStyle/>
          <a:p>
            <a:pPr marL="432000" marR="0" lvl="0" indent="0" algn="l" rtl="0">
              <a:spcBef>
                <a:spcPts val="0"/>
              </a:spcBef>
              <a:spcAft>
                <a:spcPts val="0"/>
              </a:spcAft>
              <a:buClr>
                <a:srgbClr val="000000"/>
              </a:buClr>
              <a:buSzPct val="100000"/>
              <a:buFont typeface="Arial"/>
              <a:buNone/>
            </a:pPr>
            <a:r>
              <a:rPr lang="en-US" sz="3200" b="0" i="0" u="none" strike="noStrike" cap="none">
                <a:solidFill>
                  <a:srgbClr val="000000"/>
                </a:solidFill>
                <a:latin typeface="Arial"/>
                <a:ea typeface="Arial"/>
                <a:cs typeface="Arial"/>
                <a:sym typeface="Arial"/>
              </a:rPr>
              <a:t>5 Think this inside yourselves which was also in Christ Jesus, 6 who being in the form of God did not consider it a prize to be equal to God, 7 </a:t>
            </a:r>
            <a:r>
              <a:rPr lang="en-US" sz="3200" b="0" i="0" u="sng" strike="noStrike" cap="none">
                <a:solidFill>
                  <a:srgbClr val="000000"/>
                </a:solidFill>
                <a:latin typeface="Arial"/>
                <a:ea typeface="Arial"/>
                <a:cs typeface="Arial"/>
                <a:sym typeface="Arial"/>
              </a:rPr>
              <a:t>but emptied himself, taking the form of a slave, coming to be in the likeness of humans, and being found in form as a human,</a:t>
            </a:r>
            <a:r>
              <a:rPr lang="en-US" sz="3200" b="0" i="0" u="none" strike="noStrike" cap="none">
                <a:solidFill>
                  <a:srgbClr val="000000"/>
                </a:solidFill>
                <a:latin typeface="Arial"/>
                <a:ea typeface="Arial"/>
                <a:cs typeface="Arial"/>
                <a:sym typeface="Arial"/>
              </a:rPr>
              <a:t> 8 he humbled himself, becoming obedient unto death, even death on a cross. 9 Therefore God exalted him, and favored him with the name above every name, 10 that at the name of Jesus every knee would bow, on heaven and on earth and under the earth, 11 and every tongue confess that Jesus Chrsit is Lord, to the glory of God the Father. (Philippians 2:5-11)</a:t>
            </a:r>
            <a:endParaRPr sz="3200" b="0" i="0" u="none" strike="noStrike" cap="none">
              <a:solidFill>
                <a:srgbClr val="000000"/>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27"/>
          <p:cNvSpPr txBox="1">
            <a:spLocks noGrp="1"/>
          </p:cNvSpPr>
          <p:nvPr>
            <p:ph type="title"/>
          </p:nvPr>
        </p:nvSpPr>
        <p:spPr>
          <a:xfrm>
            <a:off x="457200" y="226080"/>
            <a:ext cx="9118440" cy="94644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Clr>
                <a:srgbClr val="000000"/>
              </a:buClr>
              <a:buSzPts val="4400"/>
              <a:buFont typeface="Arial"/>
              <a:buNone/>
            </a:pPr>
            <a:r>
              <a:rPr lang="en-US" sz="4400" b="0" strike="noStrike">
                <a:solidFill>
                  <a:srgbClr val="000000"/>
                </a:solidFill>
                <a:latin typeface="Arial"/>
                <a:ea typeface="Arial"/>
                <a:cs typeface="Arial"/>
                <a:sym typeface="Arial"/>
              </a:rPr>
              <a:t>Concluding Remarks</a:t>
            </a:r>
            <a:endParaRPr sz="4400" b="0" strike="noStrike">
              <a:solidFill>
                <a:srgbClr val="000000"/>
              </a:solidFill>
              <a:latin typeface="Arial"/>
              <a:ea typeface="Arial"/>
              <a:cs typeface="Arial"/>
              <a:sym typeface="Arial"/>
            </a:endParaRPr>
          </a:p>
        </p:txBody>
      </p:sp>
      <p:sp>
        <p:nvSpPr>
          <p:cNvPr id="192" name="Google Shape;192;p27"/>
          <p:cNvSpPr txBox="1">
            <a:spLocks noGrp="1"/>
          </p:cNvSpPr>
          <p:nvPr>
            <p:ph type="body" idx="1"/>
          </p:nvPr>
        </p:nvSpPr>
        <p:spPr>
          <a:xfrm>
            <a:off x="504000" y="1326600"/>
            <a:ext cx="9071640" cy="4229280"/>
          </a:xfrm>
          <a:prstGeom prst="rect">
            <a:avLst/>
          </a:prstGeom>
          <a:noFill/>
          <a:ln>
            <a:noFill/>
          </a:ln>
        </p:spPr>
        <p:txBody>
          <a:bodyPr spcFirstLastPara="1" wrap="square" lIns="0" tIns="0" rIns="0" bIns="0" anchor="t" anchorCtr="0">
            <a:normAutofit fontScale="96865"/>
          </a:bodyPr>
          <a:lstStyle/>
          <a:p>
            <a:pPr marL="432000" marR="0" lvl="0" indent="-324019" algn="l" rtl="0">
              <a:spcBef>
                <a:spcPts val="0"/>
              </a:spcBef>
              <a:spcAft>
                <a:spcPts val="0"/>
              </a:spcAft>
              <a:buClr>
                <a:srgbClr val="000000"/>
              </a:buClr>
              <a:buSzPct val="45000"/>
              <a:buFont typeface="Noto Sans Symbols"/>
              <a:buChar char="●"/>
            </a:pPr>
            <a:r>
              <a:rPr lang="en-US" sz="3200" b="0" i="0" u="none" strike="noStrike" cap="none">
                <a:solidFill>
                  <a:srgbClr val="000000"/>
                </a:solidFill>
                <a:latin typeface="Arial"/>
                <a:ea typeface="Arial"/>
                <a:cs typeface="Arial"/>
                <a:sym typeface="Arial"/>
              </a:rPr>
              <a:t>For Jesus, simply to become human is to become empty, for all humanity is like nothing compared to God.</a:t>
            </a:r>
            <a:endParaRPr sz="3200" b="0" i="0" u="none" strike="noStrike" cap="none">
              <a:solidFill>
                <a:srgbClr val="000000"/>
              </a:solidFill>
              <a:latin typeface="Arial"/>
              <a:ea typeface="Arial"/>
              <a:cs typeface="Arial"/>
              <a:sym typeface="Arial"/>
            </a:endParaRPr>
          </a:p>
          <a:p>
            <a:pPr marL="432000" marR="0" lvl="0" indent="-324019" algn="l" rtl="0">
              <a:spcBef>
                <a:spcPts val="1009"/>
              </a:spcBef>
              <a:spcAft>
                <a:spcPts val="0"/>
              </a:spcAft>
              <a:buClr>
                <a:srgbClr val="000000"/>
              </a:buClr>
              <a:buSzPct val="45000"/>
              <a:buFont typeface="Noto Sans Symbols"/>
              <a:buChar char="●"/>
            </a:pPr>
            <a:r>
              <a:rPr lang="en-US" sz="3200" b="0" i="0" u="none" strike="noStrike" cap="none">
                <a:solidFill>
                  <a:srgbClr val="000000"/>
                </a:solidFill>
                <a:latin typeface="Arial"/>
                <a:ea typeface="Arial"/>
                <a:cs typeface="Arial"/>
                <a:sym typeface="Arial"/>
              </a:rPr>
              <a:t>The futility of the cross is the ultimate experience of the nothingness of futility, but Jesus nevertheless maintains his faith in God, and is rewarded.</a:t>
            </a:r>
            <a:endParaRPr sz="3200" b="0" i="0" u="none" strike="noStrike" cap="none">
              <a:solidFill>
                <a:srgbClr val="000000"/>
              </a:solidFill>
              <a:latin typeface="Arial"/>
              <a:ea typeface="Arial"/>
              <a:cs typeface="Arial"/>
              <a:sym typeface="Arial"/>
            </a:endParaRPr>
          </a:p>
          <a:p>
            <a:pPr marL="432000" marR="0" lvl="0" indent="-324019" algn="l" rtl="0">
              <a:spcBef>
                <a:spcPts val="1009"/>
              </a:spcBef>
              <a:spcAft>
                <a:spcPts val="0"/>
              </a:spcAft>
              <a:buClr>
                <a:srgbClr val="000000"/>
              </a:buClr>
              <a:buSzPct val="45000"/>
              <a:buFont typeface="Noto Sans Symbols"/>
              <a:buChar char="●"/>
            </a:pPr>
            <a:r>
              <a:rPr lang="en-US" sz="3200" b="0" i="0" u="none" strike="noStrike" cap="none">
                <a:solidFill>
                  <a:srgbClr val="000000"/>
                </a:solidFill>
                <a:latin typeface="Arial"/>
                <a:ea typeface="Arial"/>
                <a:cs typeface="Arial"/>
                <a:sym typeface="Arial"/>
              </a:rPr>
              <a:t>The logic of Isaiah undergirds Paul’s understanding of who Jesus is.</a:t>
            </a:r>
            <a:endParaRPr sz="3200" b="0" i="0" u="none" strike="noStrike" cap="non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44" name="Google Shape;44;p3"/>
          <p:cNvPicPr preferRelativeResize="0"/>
          <p:nvPr/>
        </p:nvPicPr>
        <p:blipFill rotWithShape="1">
          <a:blip r:embed="rId3">
            <a:alphaModFix/>
          </a:blip>
          <a:srcRect/>
          <a:stretch/>
        </p:blipFill>
        <p:spPr>
          <a:xfrm>
            <a:off x="360" y="-7920"/>
            <a:ext cx="10079640" cy="56682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Google Shape;49;p4"/>
          <p:cNvSpPr txBox="1">
            <a:spLocks noGrp="1"/>
          </p:cNvSpPr>
          <p:nvPr>
            <p:ph type="title"/>
          </p:nvPr>
        </p:nvSpPr>
        <p:spPr>
          <a:xfrm>
            <a:off x="457200" y="226080"/>
            <a:ext cx="9118440" cy="94644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Clr>
                <a:srgbClr val="000000"/>
              </a:buClr>
              <a:buSzPts val="3500"/>
              <a:buFont typeface="Arial"/>
              <a:buNone/>
            </a:pPr>
            <a:r>
              <a:rPr lang="en-US" sz="3500" b="0" strike="noStrike">
                <a:solidFill>
                  <a:srgbClr val="000000"/>
                </a:solidFill>
                <a:latin typeface="Arial"/>
                <a:ea typeface="Arial"/>
                <a:cs typeface="Arial"/>
                <a:sym typeface="Arial"/>
              </a:rPr>
              <a:t>Five Great Empires</a:t>
            </a:r>
            <a:endParaRPr sz="3500" b="0" strike="noStrike">
              <a:solidFill>
                <a:srgbClr val="000000"/>
              </a:solidFill>
              <a:latin typeface="Arial"/>
              <a:ea typeface="Arial"/>
              <a:cs typeface="Arial"/>
              <a:sym typeface="Arial"/>
            </a:endParaRPr>
          </a:p>
        </p:txBody>
      </p:sp>
      <p:sp>
        <p:nvSpPr>
          <p:cNvPr id="50" name="Google Shape;50;p4"/>
          <p:cNvSpPr txBox="1">
            <a:spLocks noGrp="1"/>
          </p:cNvSpPr>
          <p:nvPr>
            <p:ph type="body" idx="1"/>
          </p:nvPr>
        </p:nvSpPr>
        <p:spPr>
          <a:xfrm>
            <a:off x="504000" y="1326600"/>
            <a:ext cx="9071640" cy="4159800"/>
          </a:xfrm>
          <a:prstGeom prst="rect">
            <a:avLst/>
          </a:prstGeom>
          <a:noFill/>
          <a:ln>
            <a:noFill/>
          </a:ln>
        </p:spPr>
        <p:txBody>
          <a:bodyPr spcFirstLastPara="1" wrap="square" lIns="0" tIns="0" rIns="0" bIns="0" anchor="t" anchorCtr="0">
            <a:normAutofit/>
          </a:bodyPr>
          <a:lstStyle/>
          <a:p>
            <a:pPr marL="432000" marR="0" lvl="0" indent="-324000" algn="l" rtl="0">
              <a:lnSpc>
                <a:spcPct val="115000"/>
              </a:lnSpc>
              <a:spcBef>
                <a:spcPts val="0"/>
              </a:spcBef>
              <a:spcAft>
                <a:spcPts val="0"/>
              </a:spcAft>
              <a:buClr>
                <a:srgbClr val="000000"/>
              </a:buClr>
              <a:buSzPts val="1440"/>
              <a:buFont typeface="Noto Sans Symbols"/>
              <a:buChar char="●"/>
            </a:pPr>
            <a:r>
              <a:rPr lang="en-US" sz="3200" b="0" i="0" u="none" strike="noStrike" cap="none">
                <a:solidFill>
                  <a:srgbClr val="000000"/>
                </a:solidFill>
                <a:latin typeface="Arial"/>
                <a:ea typeface="Arial"/>
                <a:cs typeface="Arial"/>
                <a:sym typeface="Arial"/>
              </a:rPr>
              <a:t>Assyria			900-626 BC</a:t>
            </a:r>
            <a:endParaRPr sz="3200" b="0" i="0" u="none" strike="noStrike" cap="none">
              <a:solidFill>
                <a:srgbClr val="000000"/>
              </a:solidFill>
              <a:latin typeface="Arial"/>
              <a:ea typeface="Arial"/>
              <a:cs typeface="Arial"/>
              <a:sym typeface="Arial"/>
            </a:endParaRPr>
          </a:p>
          <a:p>
            <a:pPr marL="432000" marR="0" lvl="0" indent="-324000" algn="l" rtl="0">
              <a:lnSpc>
                <a:spcPct val="115000"/>
              </a:lnSpc>
              <a:spcBef>
                <a:spcPts val="0"/>
              </a:spcBef>
              <a:spcAft>
                <a:spcPts val="0"/>
              </a:spcAft>
              <a:buClr>
                <a:srgbClr val="000000"/>
              </a:buClr>
              <a:buSzPts val="1440"/>
              <a:buFont typeface="Noto Sans Symbols"/>
              <a:buChar char="●"/>
            </a:pPr>
            <a:r>
              <a:rPr lang="en-US" sz="3200" b="0" i="0" u="none" strike="noStrike" cap="none">
                <a:solidFill>
                  <a:srgbClr val="000000"/>
                </a:solidFill>
                <a:latin typeface="Arial"/>
                <a:ea typeface="Arial"/>
                <a:cs typeface="Arial"/>
                <a:sym typeface="Arial"/>
              </a:rPr>
              <a:t>Babylon		626-539 BC</a:t>
            </a:r>
            <a:endParaRPr sz="3200" b="0" i="0" u="none" strike="noStrike" cap="none">
              <a:solidFill>
                <a:srgbClr val="000000"/>
              </a:solidFill>
              <a:latin typeface="Arial"/>
              <a:ea typeface="Arial"/>
              <a:cs typeface="Arial"/>
              <a:sym typeface="Arial"/>
            </a:endParaRPr>
          </a:p>
          <a:p>
            <a:pPr marL="432000" marR="0" lvl="0" indent="-324000" algn="l" rtl="0">
              <a:lnSpc>
                <a:spcPct val="115000"/>
              </a:lnSpc>
              <a:spcBef>
                <a:spcPts val="0"/>
              </a:spcBef>
              <a:spcAft>
                <a:spcPts val="0"/>
              </a:spcAft>
              <a:buClr>
                <a:srgbClr val="000000"/>
              </a:buClr>
              <a:buSzPts val="1440"/>
              <a:buFont typeface="Noto Sans Symbols"/>
              <a:buChar char="●"/>
            </a:pPr>
            <a:r>
              <a:rPr lang="en-US" sz="3200" b="0" i="0" u="none" strike="noStrike" cap="none">
                <a:solidFill>
                  <a:srgbClr val="000000"/>
                </a:solidFill>
                <a:latin typeface="Arial"/>
                <a:ea typeface="Arial"/>
                <a:cs typeface="Arial"/>
                <a:sym typeface="Arial"/>
              </a:rPr>
              <a:t>Persia			539-331 BC</a:t>
            </a:r>
            <a:endParaRPr sz="3200" b="0" i="0" u="none" strike="noStrike" cap="none">
              <a:solidFill>
                <a:srgbClr val="000000"/>
              </a:solidFill>
              <a:latin typeface="Arial"/>
              <a:ea typeface="Arial"/>
              <a:cs typeface="Arial"/>
              <a:sym typeface="Arial"/>
            </a:endParaRPr>
          </a:p>
          <a:p>
            <a:pPr marL="432000" marR="0" lvl="0" indent="-324000" algn="l" rtl="0">
              <a:lnSpc>
                <a:spcPct val="115000"/>
              </a:lnSpc>
              <a:spcBef>
                <a:spcPts val="0"/>
              </a:spcBef>
              <a:spcAft>
                <a:spcPts val="0"/>
              </a:spcAft>
              <a:buClr>
                <a:srgbClr val="000000"/>
              </a:buClr>
              <a:buSzPts val="1440"/>
              <a:buFont typeface="Noto Sans Symbols"/>
              <a:buChar char="●"/>
            </a:pPr>
            <a:r>
              <a:rPr lang="en-US" sz="3200" b="0" i="0" u="none" strike="noStrike" cap="none">
                <a:solidFill>
                  <a:srgbClr val="000000"/>
                </a:solidFill>
                <a:latin typeface="Arial"/>
                <a:ea typeface="Arial"/>
                <a:cs typeface="Arial"/>
                <a:sym typeface="Arial"/>
              </a:rPr>
              <a:t>Greek			331-64 BC</a:t>
            </a:r>
            <a:endParaRPr sz="3200" b="0" i="0" u="none" strike="noStrike" cap="none">
              <a:solidFill>
                <a:srgbClr val="000000"/>
              </a:solidFill>
              <a:latin typeface="Arial"/>
              <a:ea typeface="Arial"/>
              <a:cs typeface="Arial"/>
              <a:sym typeface="Arial"/>
            </a:endParaRPr>
          </a:p>
          <a:p>
            <a:pPr marL="432000" marR="0" lvl="0" indent="-324000" algn="l" rtl="0">
              <a:lnSpc>
                <a:spcPct val="115000"/>
              </a:lnSpc>
              <a:spcBef>
                <a:spcPts val="0"/>
              </a:spcBef>
              <a:spcAft>
                <a:spcPts val="0"/>
              </a:spcAft>
              <a:buClr>
                <a:srgbClr val="000000"/>
              </a:buClr>
              <a:buSzPts val="1440"/>
              <a:buFont typeface="Noto Sans Symbols"/>
              <a:buChar char="●"/>
            </a:pPr>
            <a:r>
              <a:rPr lang="en-US" sz="3200" b="0" i="0" u="none" strike="noStrike" cap="none">
                <a:solidFill>
                  <a:srgbClr val="000000"/>
                </a:solidFill>
                <a:latin typeface="Arial"/>
                <a:ea typeface="Arial"/>
                <a:cs typeface="Arial"/>
                <a:sym typeface="Arial"/>
              </a:rPr>
              <a:t>Roman			64 BC – 636 AD</a:t>
            </a:r>
            <a:endParaRPr sz="3200" b="0" i="0" u="none" strike="noStrike" cap="non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sp>
        <p:nvSpPr>
          <p:cNvPr id="55" name="Google Shape;55;p5"/>
          <p:cNvSpPr txBox="1">
            <a:spLocks noGrp="1"/>
          </p:cNvSpPr>
          <p:nvPr>
            <p:ph type="title"/>
          </p:nvPr>
        </p:nvSpPr>
        <p:spPr>
          <a:xfrm>
            <a:off x="457200" y="226080"/>
            <a:ext cx="9118440" cy="94644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Clr>
                <a:srgbClr val="000000"/>
              </a:buClr>
              <a:buSzPts val="3500"/>
              <a:buFont typeface="Arial"/>
              <a:buNone/>
            </a:pPr>
            <a:r>
              <a:rPr lang="en-US" sz="3500" b="0" strike="noStrike">
                <a:solidFill>
                  <a:srgbClr val="000000"/>
                </a:solidFill>
                <a:latin typeface="Arial"/>
                <a:ea typeface="Arial"/>
                <a:cs typeface="Arial"/>
                <a:sym typeface="Arial"/>
              </a:rPr>
              <a:t>Life and Times of Isaiah son of Amoz</a:t>
            </a:r>
            <a:endParaRPr sz="3500" b="0" strike="noStrike">
              <a:solidFill>
                <a:srgbClr val="000000"/>
              </a:solidFill>
              <a:latin typeface="Arial"/>
              <a:ea typeface="Arial"/>
              <a:cs typeface="Arial"/>
              <a:sym typeface="Arial"/>
            </a:endParaRPr>
          </a:p>
        </p:txBody>
      </p:sp>
      <p:sp>
        <p:nvSpPr>
          <p:cNvPr id="56" name="Google Shape;56;p5"/>
          <p:cNvSpPr txBox="1">
            <a:spLocks noGrp="1"/>
          </p:cNvSpPr>
          <p:nvPr>
            <p:ph type="body" idx="1"/>
          </p:nvPr>
        </p:nvSpPr>
        <p:spPr>
          <a:xfrm>
            <a:off x="504000" y="1326600"/>
            <a:ext cx="9071640" cy="4159800"/>
          </a:xfrm>
          <a:prstGeom prst="rect">
            <a:avLst/>
          </a:prstGeom>
          <a:noFill/>
          <a:ln>
            <a:noFill/>
          </a:ln>
        </p:spPr>
        <p:txBody>
          <a:bodyPr spcFirstLastPara="1" wrap="square" lIns="0" tIns="0" rIns="0" bIns="0" anchor="t" anchorCtr="0">
            <a:normAutofit fontScale="77804"/>
          </a:bodyPr>
          <a:lstStyle/>
          <a:p>
            <a:pPr marL="432000" marR="0" lvl="0" indent="-324020" algn="l" rtl="0">
              <a:lnSpc>
                <a:spcPct val="115000"/>
              </a:lnSpc>
              <a:spcBef>
                <a:spcPts val="0"/>
              </a:spcBef>
              <a:spcAft>
                <a:spcPts val="0"/>
              </a:spcAft>
              <a:buClr>
                <a:srgbClr val="000000"/>
              </a:buClr>
              <a:buSzPct val="45000"/>
              <a:buFont typeface="Noto Sans Symbols"/>
              <a:buChar char="●"/>
            </a:pPr>
            <a:r>
              <a:rPr lang="en-US" sz="3200" b="0" i="0" u="none" strike="noStrike" cap="none">
                <a:solidFill>
                  <a:srgbClr val="000000"/>
                </a:solidFill>
                <a:latin typeface="Arial"/>
                <a:ea typeface="Arial"/>
                <a:cs typeface="Arial"/>
                <a:sym typeface="Arial"/>
              </a:rPr>
              <a:t>750 BC – Uzziah dies, Isaiah sees his vision in the temple</a:t>
            </a:r>
            <a:endParaRPr sz="3200" b="0" i="0" u="none" strike="noStrike" cap="none">
              <a:solidFill>
                <a:srgbClr val="000000"/>
              </a:solidFill>
              <a:latin typeface="Arial"/>
              <a:ea typeface="Arial"/>
              <a:cs typeface="Arial"/>
              <a:sym typeface="Arial"/>
            </a:endParaRPr>
          </a:p>
          <a:p>
            <a:pPr marL="432000" marR="0" lvl="0" indent="-324020" algn="l" rtl="0">
              <a:lnSpc>
                <a:spcPct val="115000"/>
              </a:lnSpc>
              <a:spcBef>
                <a:spcPts val="0"/>
              </a:spcBef>
              <a:spcAft>
                <a:spcPts val="0"/>
              </a:spcAft>
              <a:buClr>
                <a:srgbClr val="000000"/>
              </a:buClr>
              <a:buSzPct val="45000"/>
              <a:buFont typeface="Noto Sans Symbols"/>
              <a:buChar char="●"/>
            </a:pPr>
            <a:r>
              <a:rPr lang="en-US" sz="3200" b="0" i="0" u="none" strike="noStrike" cap="none">
                <a:solidFill>
                  <a:srgbClr val="000000"/>
                </a:solidFill>
                <a:latin typeface="Arial"/>
                <a:ea typeface="Arial"/>
                <a:cs typeface="Arial"/>
                <a:sym typeface="Arial"/>
              </a:rPr>
              <a:t>722 BC – Shalmenezer V conquers Israel, begins deportation</a:t>
            </a:r>
            <a:endParaRPr sz="3200" b="0" i="0" u="none" strike="noStrike" cap="none">
              <a:solidFill>
                <a:srgbClr val="000000"/>
              </a:solidFill>
              <a:latin typeface="Arial"/>
              <a:ea typeface="Arial"/>
              <a:cs typeface="Arial"/>
              <a:sym typeface="Arial"/>
            </a:endParaRPr>
          </a:p>
          <a:p>
            <a:pPr marL="432000" marR="0" lvl="0" indent="-324020" algn="l" rtl="0">
              <a:lnSpc>
                <a:spcPct val="115000"/>
              </a:lnSpc>
              <a:spcBef>
                <a:spcPts val="0"/>
              </a:spcBef>
              <a:spcAft>
                <a:spcPts val="0"/>
              </a:spcAft>
              <a:buClr>
                <a:srgbClr val="000000"/>
              </a:buClr>
              <a:buSzPct val="45000"/>
              <a:buFont typeface="Noto Sans Symbols"/>
              <a:buChar char="●"/>
            </a:pPr>
            <a:r>
              <a:rPr lang="en-US" sz="3200" b="0" i="0" u="none" strike="noStrike" cap="none">
                <a:solidFill>
                  <a:srgbClr val="000000"/>
                </a:solidFill>
                <a:latin typeface="Arial"/>
                <a:ea typeface="Arial"/>
                <a:cs typeface="Arial"/>
                <a:sym typeface="Arial"/>
              </a:rPr>
              <a:t>701 BC – Sennacherib campaigns against Judah, but fails to capture Jerusalem</a:t>
            </a:r>
            <a:endParaRPr sz="3200" b="0" i="0" u="none" strike="noStrike" cap="none">
              <a:solidFill>
                <a:srgbClr val="000000"/>
              </a:solidFill>
              <a:latin typeface="Arial"/>
              <a:ea typeface="Arial"/>
              <a:cs typeface="Arial"/>
              <a:sym typeface="Arial"/>
            </a:endParaRPr>
          </a:p>
          <a:p>
            <a:pPr marL="432000" marR="0" lvl="0" indent="-324020" algn="l" rtl="0">
              <a:lnSpc>
                <a:spcPct val="115000"/>
              </a:lnSpc>
              <a:spcBef>
                <a:spcPts val="0"/>
              </a:spcBef>
              <a:spcAft>
                <a:spcPts val="0"/>
              </a:spcAft>
              <a:buClr>
                <a:srgbClr val="000000"/>
              </a:buClr>
              <a:buSzPct val="45000"/>
              <a:buFont typeface="Noto Sans Symbols"/>
              <a:buChar char="●"/>
            </a:pPr>
            <a:r>
              <a:rPr lang="en-US" sz="3200" b="0" i="0" u="none" strike="noStrike" cap="none">
                <a:solidFill>
                  <a:srgbClr val="000000"/>
                </a:solidFill>
                <a:latin typeface="Arial"/>
                <a:ea typeface="Arial"/>
                <a:cs typeface="Arial"/>
                <a:sym typeface="Arial"/>
              </a:rPr>
              <a:t>687/6 BC – Mannaseh becomes king, introduces idolatry</a:t>
            </a:r>
            <a:endParaRPr sz="3200" b="0" i="0" u="none" strike="noStrike" cap="none">
              <a:solidFill>
                <a:srgbClr val="000000"/>
              </a:solidFill>
              <a:latin typeface="Arial"/>
              <a:ea typeface="Arial"/>
              <a:cs typeface="Arial"/>
              <a:sym typeface="Arial"/>
            </a:endParaRPr>
          </a:p>
          <a:p>
            <a:pPr marL="432000" marR="0" lvl="0" indent="-324020" algn="l" rtl="0">
              <a:lnSpc>
                <a:spcPct val="115000"/>
              </a:lnSpc>
              <a:spcBef>
                <a:spcPts val="0"/>
              </a:spcBef>
              <a:spcAft>
                <a:spcPts val="0"/>
              </a:spcAft>
              <a:buClr>
                <a:srgbClr val="000000"/>
              </a:buClr>
              <a:buSzPct val="45000"/>
              <a:buFont typeface="Noto Sans Symbols"/>
              <a:buChar char="●"/>
            </a:pPr>
            <a:r>
              <a:rPr lang="en-US" sz="3200" b="0" i="0" u="none" strike="noStrike" cap="none">
                <a:solidFill>
                  <a:srgbClr val="000000"/>
                </a:solidFill>
                <a:latin typeface="Arial"/>
                <a:ea typeface="Arial"/>
                <a:cs typeface="Arial"/>
                <a:sym typeface="Arial"/>
              </a:rPr>
              <a:t>641/0 BC – Josiah becomes king, reforms worship</a:t>
            </a:r>
            <a:endParaRPr sz="3200" b="0" i="0" u="none" strike="noStrike" cap="none">
              <a:solidFill>
                <a:srgbClr val="000000"/>
              </a:solidFill>
              <a:latin typeface="Arial"/>
              <a:ea typeface="Arial"/>
              <a:cs typeface="Arial"/>
              <a:sym typeface="Arial"/>
            </a:endParaRPr>
          </a:p>
          <a:p>
            <a:pPr marL="432000" marR="0" lvl="0" indent="-324020" algn="l" rtl="0">
              <a:lnSpc>
                <a:spcPct val="115000"/>
              </a:lnSpc>
              <a:spcBef>
                <a:spcPts val="0"/>
              </a:spcBef>
              <a:spcAft>
                <a:spcPts val="0"/>
              </a:spcAft>
              <a:buClr>
                <a:srgbClr val="000000"/>
              </a:buClr>
              <a:buSzPct val="45000"/>
              <a:buFont typeface="Noto Sans Symbols"/>
              <a:buChar char="●"/>
            </a:pPr>
            <a:r>
              <a:rPr lang="en-US" sz="3200" b="0" i="0" u="none" strike="noStrike" cap="none">
                <a:solidFill>
                  <a:srgbClr val="000000"/>
                </a:solidFill>
                <a:latin typeface="Arial"/>
                <a:ea typeface="Arial"/>
                <a:cs typeface="Arial"/>
                <a:sym typeface="Arial"/>
              </a:rPr>
              <a:t>609 BC – Josaih dies. Jehoiakim returns to idolatry</a:t>
            </a:r>
            <a:endParaRPr sz="3200" b="0" i="0" u="none" strike="noStrike" cap="none">
              <a:solidFill>
                <a:srgbClr val="000000"/>
              </a:solidFill>
              <a:latin typeface="Arial"/>
              <a:ea typeface="Arial"/>
              <a:cs typeface="Arial"/>
              <a:sym typeface="Arial"/>
            </a:endParaRPr>
          </a:p>
          <a:p>
            <a:pPr marL="432000" marR="0" lvl="0" indent="-324020" algn="l" rtl="0">
              <a:lnSpc>
                <a:spcPct val="115000"/>
              </a:lnSpc>
              <a:spcBef>
                <a:spcPts val="0"/>
              </a:spcBef>
              <a:spcAft>
                <a:spcPts val="0"/>
              </a:spcAft>
              <a:buClr>
                <a:srgbClr val="000000"/>
              </a:buClr>
              <a:buSzPct val="45000"/>
              <a:buFont typeface="Noto Sans Symbols"/>
              <a:buChar char="●"/>
            </a:pPr>
            <a:r>
              <a:rPr lang="en-US" sz="3200" b="0" i="0" u="none" strike="noStrike" cap="none">
                <a:solidFill>
                  <a:srgbClr val="000000"/>
                </a:solidFill>
                <a:latin typeface="Arial"/>
                <a:ea typeface="Arial"/>
                <a:cs typeface="Arial"/>
                <a:sym typeface="Arial"/>
              </a:rPr>
              <a:t>598-7 BC – Nebuchadnezzar captures Jerusalem</a:t>
            </a:r>
            <a:endParaRPr sz="3200" b="0" i="0" u="none" strike="noStrike" cap="none">
              <a:solidFill>
                <a:srgbClr val="000000"/>
              </a:solidFill>
              <a:latin typeface="Arial"/>
              <a:ea typeface="Arial"/>
              <a:cs typeface="Arial"/>
              <a:sym typeface="Arial"/>
            </a:endParaRPr>
          </a:p>
          <a:p>
            <a:pPr marL="432000" marR="0" lvl="0" indent="-324020" algn="l" rtl="0">
              <a:lnSpc>
                <a:spcPct val="115000"/>
              </a:lnSpc>
              <a:spcBef>
                <a:spcPts val="0"/>
              </a:spcBef>
              <a:spcAft>
                <a:spcPts val="0"/>
              </a:spcAft>
              <a:buClr>
                <a:srgbClr val="000000"/>
              </a:buClr>
              <a:buSzPct val="45000"/>
              <a:buFont typeface="Noto Sans Symbols"/>
              <a:buChar char="●"/>
            </a:pPr>
            <a:r>
              <a:rPr lang="en-US" sz="3200" b="0" i="0" u="none" strike="noStrike" cap="none">
                <a:solidFill>
                  <a:srgbClr val="000000"/>
                </a:solidFill>
                <a:latin typeface="Arial"/>
                <a:ea typeface="Arial"/>
                <a:cs typeface="Arial"/>
                <a:sym typeface="Arial"/>
              </a:rPr>
              <a:t>586 BC – Nebuchadnezzar destroys Jerusalem, deports elite</a:t>
            </a:r>
            <a:endParaRPr sz="3200" b="0" i="0" u="none" strike="noStrike" cap="none">
              <a:solidFill>
                <a:srgbClr val="000000"/>
              </a:solidFill>
              <a:latin typeface="Arial"/>
              <a:ea typeface="Arial"/>
              <a:cs typeface="Arial"/>
              <a:sym typeface="Arial"/>
            </a:endParaRPr>
          </a:p>
          <a:p>
            <a:pPr marL="432000" marR="0" lvl="0" indent="-324020" algn="l" rtl="0">
              <a:lnSpc>
                <a:spcPct val="115000"/>
              </a:lnSpc>
              <a:spcBef>
                <a:spcPts val="0"/>
              </a:spcBef>
              <a:spcAft>
                <a:spcPts val="0"/>
              </a:spcAft>
              <a:buClr>
                <a:srgbClr val="000000"/>
              </a:buClr>
              <a:buSzPct val="45000"/>
              <a:buFont typeface="Noto Sans Symbols"/>
              <a:buChar char="●"/>
            </a:pPr>
            <a:r>
              <a:rPr lang="en-US" sz="3200" b="0" i="0" u="none" strike="noStrike" cap="none">
                <a:solidFill>
                  <a:srgbClr val="000000"/>
                </a:solidFill>
                <a:latin typeface="Arial"/>
                <a:ea typeface="Arial"/>
                <a:cs typeface="Arial"/>
                <a:sym typeface="Arial"/>
              </a:rPr>
              <a:t>539 BC – Cyrus defeats Babylonians, allows Judeans return</a:t>
            </a:r>
            <a:endParaRPr sz="3200" b="0" i="0" u="none" strike="noStrike" cap="non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6"/>
          <p:cNvSpPr txBox="1">
            <a:spLocks noGrp="1"/>
          </p:cNvSpPr>
          <p:nvPr>
            <p:ph type="title"/>
          </p:nvPr>
        </p:nvSpPr>
        <p:spPr>
          <a:xfrm>
            <a:off x="457200" y="226080"/>
            <a:ext cx="9118440" cy="94644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Clr>
                <a:srgbClr val="000000"/>
              </a:buClr>
              <a:buSzPts val="3000"/>
              <a:buFont typeface="Arial"/>
              <a:buNone/>
            </a:pPr>
            <a:r>
              <a:rPr lang="en-US" sz="3000" b="0" strike="noStrike">
                <a:solidFill>
                  <a:srgbClr val="000000"/>
                </a:solidFill>
                <a:latin typeface="Arial"/>
                <a:ea typeface="Arial"/>
                <a:cs typeface="Arial"/>
                <a:sym typeface="Arial"/>
              </a:rPr>
              <a:t>Reasons to think Isaiah didn’t write </a:t>
            </a:r>
            <a:br>
              <a:rPr lang="en-US" sz="3000"/>
            </a:br>
            <a:r>
              <a:rPr lang="en-US" sz="3000" b="0" strike="noStrike">
                <a:solidFill>
                  <a:srgbClr val="000000"/>
                </a:solidFill>
                <a:latin typeface="Arial"/>
                <a:ea typeface="Arial"/>
                <a:cs typeface="Arial"/>
                <a:sym typeface="Arial"/>
              </a:rPr>
              <a:t>Isaiah 40-66</a:t>
            </a:r>
            <a:endParaRPr sz="3000" b="0" strike="noStrike">
              <a:solidFill>
                <a:srgbClr val="000000"/>
              </a:solidFill>
              <a:latin typeface="Arial"/>
              <a:ea typeface="Arial"/>
              <a:cs typeface="Arial"/>
              <a:sym typeface="Arial"/>
            </a:endParaRPr>
          </a:p>
        </p:txBody>
      </p:sp>
      <p:sp>
        <p:nvSpPr>
          <p:cNvPr id="62" name="Google Shape;62;p6"/>
          <p:cNvSpPr txBox="1">
            <a:spLocks noGrp="1"/>
          </p:cNvSpPr>
          <p:nvPr>
            <p:ph type="body" idx="1"/>
          </p:nvPr>
        </p:nvSpPr>
        <p:spPr>
          <a:xfrm>
            <a:off x="504000" y="1326600"/>
            <a:ext cx="9071640" cy="4229280"/>
          </a:xfrm>
          <a:prstGeom prst="rect">
            <a:avLst/>
          </a:prstGeom>
          <a:noFill/>
          <a:ln>
            <a:noFill/>
          </a:ln>
        </p:spPr>
        <p:txBody>
          <a:bodyPr spcFirstLastPara="1" wrap="square" lIns="0" tIns="0" rIns="0" bIns="0" anchor="t" anchorCtr="0">
            <a:normAutofit/>
          </a:bodyPr>
          <a:lstStyle/>
          <a:p>
            <a:pPr marL="432000" marR="0" lvl="0" indent="-317670" algn="l" rtl="0">
              <a:spcBef>
                <a:spcPts val="0"/>
              </a:spcBef>
              <a:spcAft>
                <a:spcPts val="0"/>
              </a:spcAft>
              <a:buClr>
                <a:srgbClr val="000000"/>
              </a:buClr>
              <a:buSzPts val="1205"/>
              <a:buFont typeface="Noto Sans Symbols"/>
              <a:buChar char="●"/>
            </a:pPr>
            <a:r>
              <a:rPr lang="en-US" sz="2799" b="0" i="0" u="none" strike="noStrike" cap="none">
                <a:solidFill>
                  <a:srgbClr val="000000"/>
                </a:solidFill>
                <a:latin typeface="Arial"/>
                <a:ea typeface="Arial"/>
                <a:cs typeface="Arial"/>
                <a:sym typeface="Arial"/>
              </a:rPr>
              <a:t>Long-term predictive prophecy doesn’t happen.</a:t>
            </a:r>
            <a:endParaRPr sz="2799" b="0" i="0" u="none" strike="noStrike" cap="none">
              <a:solidFill>
                <a:srgbClr val="000000"/>
              </a:solidFill>
              <a:latin typeface="Arial"/>
              <a:ea typeface="Arial"/>
              <a:cs typeface="Arial"/>
              <a:sym typeface="Arial"/>
            </a:endParaRPr>
          </a:p>
          <a:p>
            <a:pPr marL="432000" marR="0" lvl="0" indent="-317670" algn="l" rtl="0">
              <a:spcBef>
                <a:spcPts val="1417"/>
              </a:spcBef>
              <a:spcAft>
                <a:spcPts val="0"/>
              </a:spcAft>
              <a:buClr>
                <a:srgbClr val="000000"/>
              </a:buClr>
              <a:buSzPts val="1205"/>
              <a:buFont typeface="Noto Sans Symbols"/>
              <a:buChar char="●"/>
            </a:pPr>
            <a:r>
              <a:rPr lang="en-US" sz="2799" b="0" i="0" u="none" strike="noStrike" cap="none">
                <a:solidFill>
                  <a:srgbClr val="000000"/>
                </a:solidFill>
                <a:latin typeface="Arial"/>
                <a:ea typeface="Arial"/>
                <a:cs typeface="Arial"/>
                <a:sym typeface="Arial"/>
              </a:rPr>
              <a:t>In these chapters, the judgment that came upon Jerusalem about a century after Isaiah’s time is described as past, and God’s restoration from this judgment as imminent.</a:t>
            </a:r>
            <a:endParaRPr sz="2799" b="0" i="0" u="none" strike="noStrike" cap="none">
              <a:solidFill>
                <a:srgbClr val="000000"/>
              </a:solidFill>
              <a:latin typeface="Arial"/>
              <a:ea typeface="Arial"/>
              <a:cs typeface="Arial"/>
              <a:sym typeface="Arial"/>
            </a:endParaRPr>
          </a:p>
          <a:p>
            <a:pPr marL="432000" marR="0" lvl="0" indent="-317670" algn="l" rtl="0">
              <a:spcBef>
                <a:spcPts val="1417"/>
              </a:spcBef>
              <a:spcAft>
                <a:spcPts val="0"/>
              </a:spcAft>
              <a:buClr>
                <a:srgbClr val="000000"/>
              </a:buClr>
              <a:buSzPts val="1205"/>
              <a:buFont typeface="Noto Sans Symbols"/>
              <a:buChar char="●"/>
            </a:pPr>
            <a:r>
              <a:rPr lang="en-US" sz="2799" b="0" i="0" u="none" strike="noStrike" cap="none">
                <a:solidFill>
                  <a:srgbClr val="000000"/>
                </a:solidFill>
                <a:latin typeface="Arial"/>
                <a:ea typeface="Arial"/>
                <a:cs typeface="Arial"/>
                <a:sym typeface="Arial"/>
              </a:rPr>
              <a:t>In these chapters, Isaiah’s name isn’t mentioned once.</a:t>
            </a:r>
            <a:endParaRPr sz="2799" b="0" i="0" u="none" strike="noStrike" cap="none">
              <a:solidFill>
                <a:srgbClr val="000000"/>
              </a:solidFill>
              <a:latin typeface="Arial"/>
              <a:ea typeface="Arial"/>
              <a:cs typeface="Arial"/>
              <a:sym typeface="Arial"/>
            </a:endParaRPr>
          </a:p>
          <a:p>
            <a:pPr marL="432000" marR="0" lvl="0" indent="-317670" algn="l" rtl="0">
              <a:spcBef>
                <a:spcPts val="1417"/>
              </a:spcBef>
              <a:spcAft>
                <a:spcPts val="0"/>
              </a:spcAft>
              <a:buClr>
                <a:srgbClr val="000000"/>
              </a:buClr>
              <a:buSzPts val="1205"/>
              <a:buFont typeface="Noto Sans Symbols"/>
              <a:buChar char="●"/>
            </a:pPr>
            <a:r>
              <a:rPr lang="en-US" sz="2799" b="0" i="0" u="none" strike="noStrike" cap="none">
                <a:solidFill>
                  <a:srgbClr val="000000"/>
                </a:solidFill>
                <a:latin typeface="Arial"/>
                <a:ea typeface="Arial"/>
                <a:cs typeface="Arial"/>
                <a:sym typeface="Arial"/>
              </a:rPr>
              <a:t>There are theological differences between the two sections.</a:t>
            </a:r>
            <a:endParaRPr sz="2799" b="0" i="0" u="none" strike="noStrike" cap="non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7"/>
          <p:cNvSpPr txBox="1">
            <a:spLocks noGrp="1"/>
          </p:cNvSpPr>
          <p:nvPr>
            <p:ph type="title"/>
          </p:nvPr>
        </p:nvSpPr>
        <p:spPr>
          <a:xfrm>
            <a:off x="457200" y="226080"/>
            <a:ext cx="9118440" cy="94644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Clr>
                <a:srgbClr val="000000"/>
              </a:buClr>
              <a:buSzPts val="3000"/>
              <a:buFont typeface="Arial"/>
              <a:buNone/>
            </a:pPr>
            <a:r>
              <a:rPr lang="en-US" sz="3000" b="0" strike="noStrike">
                <a:solidFill>
                  <a:srgbClr val="000000"/>
                </a:solidFill>
                <a:latin typeface="Arial"/>
                <a:ea typeface="Arial"/>
                <a:cs typeface="Arial"/>
                <a:sym typeface="Arial"/>
              </a:rPr>
              <a:t>Responses from traditional </a:t>
            </a:r>
            <a:br>
              <a:rPr lang="en-US" sz="3000"/>
            </a:br>
            <a:r>
              <a:rPr lang="en-US" sz="3000" b="0" strike="noStrike">
                <a:solidFill>
                  <a:srgbClr val="000000"/>
                </a:solidFill>
                <a:latin typeface="Arial"/>
                <a:ea typeface="Arial"/>
                <a:cs typeface="Arial"/>
                <a:sym typeface="Arial"/>
              </a:rPr>
              <a:t>Isaianic authorship view</a:t>
            </a:r>
            <a:endParaRPr sz="3000" b="0" strike="noStrike">
              <a:solidFill>
                <a:srgbClr val="000000"/>
              </a:solidFill>
              <a:latin typeface="Arial"/>
              <a:ea typeface="Arial"/>
              <a:cs typeface="Arial"/>
              <a:sym typeface="Arial"/>
            </a:endParaRPr>
          </a:p>
        </p:txBody>
      </p:sp>
      <p:sp>
        <p:nvSpPr>
          <p:cNvPr id="68" name="Google Shape;68;p7"/>
          <p:cNvSpPr txBox="1">
            <a:spLocks noGrp="1"/>
          </p:cNvSpPr>
          <p:nvPr>
            <p:ph type="body" idx="1"/>
          </p:nvPr>
        </p:nvSpPr>
        <p:spPr>
          <a:xfrm>
            <a:off x="504000" y="1326600"/>
            <a:ext cx="9071640" cy="4229280"/>
          </a:xfrm>
          <a:prstGeom prst="rect">
            <a:avLst/>
          </a:prstGeom>
          <a:noFill/>
          <a:ln>
            <a:noFill/>
          </a:ln>
        </p:spPr>
        <p:txBody>
          <a:bodyPr spcFirstLastPara="1" wrap="square" lIns="0" tIns="0" rIns="0" bIns="0" anchor="t" anchorCtr="0">
            <a:normAutofit/>
          </a:bodyPr>
          <a:lstStyle/>
          <a:p>
            <a:pPr marL="432000" marR="0" lvl="0" indent="-317670" algn="l" rtl="0">
              <a:lnSpc>
                <a:spcPct val="90000"/>
              </a:lnSpc>
              <a:spcBef>
                <a:spcPts val="0"/>
              </a:spcBef>
              <a:spcAft>
                <a:spcPts val="0"/>
              </a:spcAft>
              <a:buClr>
                <a:srgbClr val="000000"/>
              </a:buClr>
              <a:buSzPts val="1160"/>
              <a:buFont typeface="Noto Sans Symbols"/>
              <a:buChar char="●"/>
            </a:pPr>
            <a:r>
              <a:rPr lang="en-US" sz="2699" b="0" i="0" u="none" strike="noStrike" cap="none">
                <a:solidFill>
                  <a:srgbClr val="000000"/>
                </a:solidFill>
                <a:latin typeface="Arial"/>
                <a:ea typeface="Arial"/>
                <a:cs typeface="Arial"/>
                <a:sym typeface="Arial"/>
              </a:rPr>
              <a:t>Isaiah 40-66 seems to claim that long-term predictive prophecy does happen.</a:t>
            </a:r>
            <a:endParaRPr sz="2699" b="0" i="0" u="none" strike="noStrike" cap="none">
              <a:solidFill>
                <a:srgbClr val="000000"/>
              </a:solidFill>
              <a:latin typeface="Arial"/>
              <a:ea typeface="Arial"/>
              <a:cs typeface="Arial"/>
              <a:sym typeface="Arial"/>
            </a:endParaRPr>
          </a:p>
          <a:p>
            <a:pPr marL="432000" marR="0" lvl="0" indent="-317670" algn="l" rtl="0">
              <a:lnSpc>
                <a:spcPct val="90000"/>
              </a:lnSpc>
              <a:spcBef>
                <a:spcPts val="1417"/>
              </a:spcBef>
              <a:spcAft>
                <a:spcPts val="0"/>
              </a:spcAft>
              <a:buClr>
                <a:srgbClr val="000000"/>
              </a:buClr>
              <a:buSzPts val="1160"/>
              <a:buFont typeface="Noto Sans Symbols"/>
              <a:buChar char="●"/>
            </a:pPr>
            <a:r>
              <a:rPr lang="en-US" sz="2699" b="0" i="0" u="none" strike="noStrike" cap="none">
                <a:solidFill>
                  <a:srgbClr val="000000"/>
                </a:solidFill>
                <a:latin typeface="Arial"/>
                <a:ea typeface="Arial"/>
                <a:cs typeface="Arial"/>
                <a:sym typeface="Arial"/>
              </a:rPr>
              <a:t>Future prophecies can be described as if present.</a:t>
            </a:r>
            <a:endParaRPr sz="2699" b="0" i="0" u="none" strike="noStrike" cap="none">
              <a:solidFill>
                <a:srgbClr val="000000"/>
              </a:solidFill>
              <a:latin typeface="Arial"/>
              <a:ea typeface="Arial"/>
              <a:cs typeface="Arial"/>
              <a:sym typeface="Arial"/>
            </a:endParaRPr>
          </a:p>
          <a:p>
            <a:pPr marL="432000" marR="0" lvl="0" indent="-317670" algn="l" rtl="0">
              <a:lnSpc>
                <a:spcPct val="90000"/>
              </a:lnSpc>
              <a:spcBef>
                <a:spcPts val="1417"/>
              </a:spcBef>
              <a:spcAft>
                <a:spcPts val="0"/>
              </a:spcAft>
              <a:buClr>
                <a:srgbClr val="000000"/>
              </a:buClr>
              <a:buSzPts val="1160"/>
              <a:buFont typeface="Noto Sans Symbols"/>
              <a:buChar char="●"/>
            </a:pPr>
            <a:r>
              <a:rPr lang="en-US" sz="2699" b="0" i="0" u="none" strike="noStrike" cap="none">
                <a:solidFill>
                  <a:srgbClr val="000000"/>
                </a:solidFill>
                <a:latin typeface="Arial"/>
                <a:ea typeface="Arial"/>
                <a:cs typeface="Arial"/>
                <a:sym typeface="Arial"/>
              </a:rPr>
              <a:t>Much of the substance of the predictions in Isaiah 40-66 is also found in Isaiah 13 and directly attributed to Isaiah son of Amoz (e.g., Babylon defeated by the Medes).</a:t>
            </a:r>
            <a:endParaRPr sz="2699" b="0" i="0" u="none" strike="noStrike" cap="none">
              <a:solidFill>
                <a:srgbClr val="000000"/>
              </a:solidFill>
              <a:latin typeface="Arial"/>
              <a:ea typeface="Arial"/>
              <a:cs typeface="Arial"/>
              <a:sym typeface="Arial"/>
            </a:endParaRPr>
          </a:p>
          <a:p>
            <a:pPr marL="432000" marR="0" lvl="0" indent="-317670" algn="l" rtl="0">
              <a:lnSpc>
                <a:spcPct val="90000"/>
              </a:lnSpc>
              <a:spcBef>
                <a:spcPts val="1417"/>
              </a:spcBef>
              <a:spcAft>
                <a:spcPts val="0"/>
              </a:spcAft>
              <a:buClr>
                <a:srgbClr val="000000"/>
              </a:buClr>
              <a:buSzPts val="1160"/>
              <a:buFont typeface="Noto Sans Symbols"/>
              <a:buChar char="●"/>
            </a:pPr>
            <a:r>
              <a:rPr lang="en-US" sz="2699" b="0" i="0" u="none" strike="noStrike" cap="none">
                <a:solidFill>
                  <a:srgbClr val="000000"/>
                </a:solidFill>
                <a:latin typeface="Arial"/>
                <a:ea typeface="Arial"/>
                <a:cs typeface="Arial"/>
                <a:sym typeface="Arial"/>
              </a:rPr>
              <a:t>One person’s theology may have paradoxes in it. Declaring two theological themes incompatible is subjective.</a:t>
            </a:r>
            <a:endParaRPr sz="2699" b="0" i="0" u="none" strike="noStrike" cap="non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8"/>
          <p:cNvSpPr txBox="1">
            <a:spLocks noGrp="1"/>
          </p:cNvSpPr>
          <p:nvPr>
            <p:ph type="title"/>
          </p:nvPr>
        </p:nvSpPr>
        <p:spPr>
          <a:xfrm>
            <a:off x="457200" y="202320"/>
            <a:ext cx="9118440" cy="99396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Clr>
                <a:srgbClr val="000000"/>
              </a:buClr>
              <a:buSzPts val="3500"/>
              <a:buFont typeface="Arial"/>
              <a:buNone/>
            </a:pPr>
            <a:r>
              <a:rPr lang="en-US" sz="3500" b="0" strike="noStrike">
                <a:solidFill>
                  <a:srgbClr val="000000"/>
                </a:solidFill>
                <a:latin typeface="Arial"/>
                <a:ea typeface="Arial"/>
                <a:cs typeface="Arial"/>
                <a:sym typeface="Arial"/>
              </a:rPr>
              <a:t>Standard Contemporary Scholarly </a:t>
            </a:r>
            <a:br>
              <a:rPr lang="en-US" sz="3500"/>
            </a:br>
            <a:r>
              <a:rPr lang="en-US" sz="3500" b="0" strike="noStrike">
                <a:solidFill>
                  <a:srgbClr val="000000"/>
                </a:solidFill>
                <a:latin typeface="Arial"/>
                <a:ea typeface="Arial"/>
                <a:cs typeface="Arial"/>
                <a:sym typeface="Arial"/>
              </a:rPr>
              <a:t>Theory of Authorship</a:t>
            </a:r>
            <a:endParaRPr sz="3500" b="0" strike="noStrike">
              <a:solidFill>
                <a:srgbClr val="000000"/>
              </a:solidFill>
              <a:latin typeface="Arial"/>
              <a:ea typeface="Arial"/>
              <a:cs typeface="Arial"/>
              <a:sym typeface="Arial"/>
            </a:endParaRPr>
          </a:p>
        </p:txBody>
      </p:sp>
      <p:sp>
        <p:nvSpPr>
          <p:cNvPr id="74" name="Google Shape;74;p8"/>
          <p:cNvSpPr txBox="1">
            <a:spLocks noGrp="1"/>
          </p:cNvSpPr>
          <p:nvPr>
            <p:ph type="body" idx="1"/>
          </p:nvPr>
        </p:nvSpPr>
        <p:spPr>
          <a:xfrm>
            <a:off x="504000" y="1326600"/>
            <a:ext cx="9071640" cy="4229280"/>
          </a:xfrm>
          <a:prstGeom prst="rect">
            <a:avLst/>
          </a:prstGeom>
          <a:noFill/>
          <a:ln>
            <a:noFill/>
          </a:ln>
        </p:spPr>
        <p:txBody>
          <a:bodyPr spcFirstLastPara="1" wrap="square" lIns="0" tIns="0" rIns="0" bIns="0" anchor="t" anchorCtr="0">
            <a:normAutofit/>
          </a:bodyPr>
          <a:lstStyle/>
          <a:p>
            <a:pPr marL="432000" marR="0" lvl="0" indent="-324000" algn="l" rtl="0">
              <a:spcBef>
                <a:spcPts val="0"/>
              </a:spcBef>
              <a:spcAft>
                <a:spcPts val="0"/>
              </a:spcAft>
              <a:buClr>
                <a:srgbClr val="000000"/>
              </a:buClr>
              <a:buSzPts val="1440"/>
              <a:buFont typeface="Noto Sans Symbols"/>
              <a:buChar char="●"/>
            </a:pPr>
            <a:r>
              <a:rPr lang="en-US" sz="3200" b="0" i="0" u="none" strike="noStrike" cap="none">
                <a:solidFill>
                  <a:srgbClr val="000000"/>
                </a:solidFill>
                <a:latin typeface="Arial"/>
                <a:ea typeface="Arial"/>
                <a:cs typeface="Arial"/>
                <a:sym typeface="Arial"/>
              </a:rPr>
              <a:t>First Isaiah (ch. 1-39) – contains authentic Isaianic material with many additions</a:t>
            </a:r>
            <a:endParaRPr sz="3200" b="0" i="0" u="none" strike="noStrike" cap="none">
              <a:solidFill>
                <a:srgbClr val="000000"/>
              </a:solidFill>
              <a:latin typeface="Arial"/>
              <a:ea typeface="Arial"/>
              <a:cs typeface="Arial"/>
              <a:sym typeface="Arial"/>
            </a:endParaRPr>
          </a:p>
          <a:p>
            <a:pPr marL="432000" marR="0" lvl="0" indent="-324000" algn="l" rtl="0">
              <a:spcBef>
                <a:spcPts val="1417"/>
              </a:spcBef>
              <a:spcAft>
                <a:spcPts val="0"/>
              </a:spcAft>
              <a:buClr>
                <a:srgbClr val="000000"/>
              </a:buClr>
              <a:buSzPts val="1440"/>
              <a:buFont typeface="Noto Sans Symbols"/>
              <a:buChar char="●"/>
            </a:pPr>
            <a:r>
              <a:rPr lang="en-US" sz="3200" b="0" i="0" u="none" strike="noStrike" cap="none">
                <a:solidFill>
                  <a:srgbClr val="000000"/>
                </a:solidFill>
                <a:latin typeface="Arial"/>
                <a:ea typeface="Arial"/>
                <a:cs typeface="Arial"/>
                <a:sym typeface="Arial"/>
              </a:rPr>
              <a:t>Deutero-Isaiah (ch.40-55) – mostly written by one person around the time of Cyrus</a:t>
            </a:r>
            <a:endParaRPr sz="3200" b="0" i="0" u="none" strike="noStrike" cap="none">
              <a:solidFill>
                <a:srgbClr val="000000"/>
              </a:solidFill>
              <a:latin typeface="Arial"/>
              <a:ea typeface="Arial"/>
              <a:cs typeface="Arial"/>
              <a:sym typeface="Arial"/>
            </a:endParaRPr>
          </a:p>
          <a:p>
            <a:pPr marL="432000" marR="0" lvl="0" indent="-324000" algn="l" rtl="0">
              <a:spcBef>
                <a:spcPts val="1417"/>
              </a:spcBef>
              <a:spcAft>
                <a:spcPts val="0"/>
              </a:spcAft>
              <a:buClr>
                <a:srgbClr val="000000"/>
              </a:buClr>
              <a:buSzPts val="1440"/>
              <a:buFont typeface="Noto Sans Symbols"/>
              <a:buChar char="●"/>
            </a:pPr>
            <a:r>
              <a:rPr lang="en-US" sz="3200" b="0" i="0" u="none" strike="noStrike" cap="none">
                <a:solidFill>
                  <a:srgbClr val="000000"/>
                </a:solidFill>
                <a:latin typeface="Arial"/>
                <a:ea typeface="Arial"/>
                <a:cs typeface="Arial"/>
                <a:sym typeface="Arial"/>
              </a:rPr>
              <a:t>Trito-Isaiah (ch. 56-66) – the work of multiple authors some time after the return from exile</a:t>
            </a:r>
            <a:endParaRPr sz="3200" b="0" i="0" u="none" strike="noStrike" cap="non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9"/>
          <p:cNvSpPr txBox="1">
            <a:spLocks noGrp="1"/>
          </p:cNvSpPr>
          <p:nvPr>
            <p:ph type="title"/>
          </p:nvPr>
        </p:nvSpPr>
        <p:spPr>
          <a:xfrm>
            <a:off x="457200" y="202320"/>
            <a:ext cx="9118440" cy="99396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Clr>
                <a:srgbClr val="000000"/>
              </a:buClr>
              <a:buSzPts val="3500"/>
              <a:buFont typeface="Arial"/>
              <a:buNone/>
            </a:pPr>
            <a:r>
              <a:rPr lang="en-US" sz="3500" b="0" strike="noStrike">
                <a:solidFill>
                  <a:srgbClr val="000000"/>
                </a:solidFill>
                <a:latin typeface="Arial"/>
                <a:ea typeface="Arial"/>
                <a:cs typeface="Arial"/>
                <a:sym typeface="Arial"/>
              </a:rPr>
              <a:t>Theological Differences: </a:t>
            </a:r>
            <a:br>
              <a:rPr lang="en-US" sz="3500"/>
            </a:br>
            <a:r>
              <a:rPr lang="en-US" sz="3500" b="0" strike="noStrike">
                <a:solidFill>
                  <a:srgbClr val="000000"/>
                </a:solidFill>
                <a:latin typeface="Arial"/>
                <a:ea typeface="Arial"/>
                <a:cs typeface="Arial"/>
                <a:sym typeface="Arial"/>
              </a:rPr>
              <a:t>Two Kinds of Righteousness?</a:t>
            </a:r>
            <a:endParaRPr sz="3500" b="0" strike="noStrike">
              <a:solidFill>
                <a:srgbClr val="000000"/>
              </a:solidFill>
              <a:latin typeface="Arial"/>
              <a:ea typeface="Arial"/>
              <a:cs typeface="Arial"/>
              <a:sym typeface="Arial"/>
            </a:endParaRPr>
          </a:p>
        </p:txBody>
      </p:sp>
      <p:sp>
        <p:nvSpPr>
          <p:cNvPr id="80" name="Google Shape;80;p9"/>
          <p:cNvSpPr txBox="1">
            <a:spLocks noGrp="1"/>
          </p:cNvSpPr>
          <p:nvPr>
            <p:ph type="body" idx="1"/>
          </p:nvPr>
        </p:nvSpPr>
        <p:spPr>
          <a:xfrm>
            <a:off x="504000" y="1326600"/>
            <a:ext cx="9071640" cy="4229280"/>
          </a:xfrm>
          <a:prstGeom prst="rect">
            <a:avLst/>
          </a:prstGeom>
          <a:noFill/>
          <a:ln>
            <a:noFill/>
          </a:ln>
        </p:spPr>
        <p:txBody>
          <a:bodyPr spcFirstLastPara="1" wrap="square" lIns="0" tIns="0" rIns="0" bIns="0" anchor="t" anchorCtr="0">
            <a:normAutofit fontScale="93740" lnSpcReduction="10000"/>
          </a:bodyPr>
          <a:lstStyle/>
          <a:p>
            <a:pPr marL="432000" marR="0" lvl="0" indent="0" algn="l" rtl="0">
              <a:spcBef>
                <a:spcPts val="0"/>
              </a:spcBef>
              <a:spcAft>
                <a:spcPts val="0"/>
              </a:spcAft>
              <a:buClr>
                <a:srgbClr val="000000"/>
              </a:buClr>
              <a:buSzPct val="100000"/>
              <a:buFont typeface="Arial"/>
              <a:buNone/>
            </a:pPr>
            <a:r>
              <a:rPr lang="en-US" sz="3200" b="0" i="0" u="none" strike="noStrike" cap="none">
                <a:solidFill>
                  <a:srgbClr val="000000"/>
                </a:solidFill>
                <a:latin typeface="Arial"/>
                <a:ea typeface="Arial"/>
                <a:cs typeface="Arial"/>
                <a:sym typeface="Arial"/>
              </a:rPr>
              <a:t>Rentdorff’s proposal:</a:t>
            </a:r>
            <a:endParaRPr sz="3200" b="0" i="0" u="none" strike="noStrike" cap="none">
              <a:solidFill>
                <a:srgbClr val="000000"/>
              </a:solidFill>
              <a:latin typeface="Arial"/>
              <a:ea typeface="Arial"/>
              <a:cs typeface="Arial"/>
              <a:sym typeface="Arial"/>
            </a:endParaRPr>
          </a:p>
          <a:p>
            <a:pPr marL="432000" marR="0" lvl="0" indent="-324019" algn="l" rtl="0">
              <a:spcBef>
                <a:spcPts val="1417"/>
              </a:spcBef>
              <a:spcAft>
                <a:spcPts val="0"/>
              </a:spcAft>
              <a:buClr>
                <a:srgbClr val="000000"/>
              </a:buClr>
              <a:buSzPct val="45000"/>
              <a:buFont typeface="Noto Sans Symbols"/>
              <a:buChar char="●"/>
            </a:pPr>
            <a:r>
              <a:rPr lang="en-US" sz="3200" b="0" i="0" u="none" strike="noStrike" cap="none">
                <a:solidFill>
                  <a:srgbClr val="000000"/>
                </a:solidFill>
                <a:latin typeface="Arial"/>
                <a:ea typeface="Arial"/>
                <a:cs typeface="Arial"/>
                <a:sym typeface="Arial"/>
              </a:rPr>
              <a:t>First Isaiah pairs “righteousness” with “justice” to describe human ethical conduct.</a:t>
            </a:r>
            <a:endParaRPr sz="3200" b="0" i="0" u="none" strike="noStrike" cap="none">
              <a:solidFill>
                <a:srgbClr val="000000"/>
              </a:solidFill>
              <a:latin typeface="Arial"/>
              <a:ea typeface="Arial"/>
              <a:cs typeface="Arial"/>
              <a:sym typeface="Arial"/>
            </a:endParaRPr>
          </a:p>
          <a:p>
            <a:pPr marL="432000" marR="0" lvl="0" indent="-324019" algn="l" rtl="0">
              <a:spcBef>
                <a:spcPts val="1417"/>
              </a:spcBef>
              <a:spcAft>
                <a:spcPts val="0"/>
              </a:spcAft>
              <a:buClr>
                <a:srgbClr val="000000"/>
              </a:buClr>
              <a:buSzPct val="45000"/>
              <a:buFont typeface="Noto Sans Symbols"/>
              <a:buChar char="●"/>
            </a:pPr>
            <a:r>
              <a:rPr lang="en-US" sz="3200" b="0" i="0" u="none" strike="noStrike" cap="none">
                <a:solidFill>
                  <a:srgbClr val="000000"/>
                </a:solidFill>
                <a:latin typeface="Arial"/>
                <a:ea typeface="Arial"/>
                <a:cs typeface="Arial"/>
                <a:sym typeface="Arial"/>
              </a:rPr>
              <a:t>Deutero-Isaiah pairs “righteousness” with “salvation” to describe God’s deliverance of his people.</a:t>
            </a:r>
            <a:endParaRPr sz="3200" b="0" i="0" u="none" strike="noStrike" cap="none">
              <a:solidFill>
                <a:srgbClr val="000000"/>
              </a:solidFill>
              <a:latin typeface="Arial"/>
              <a:ea typeface="Arial"/>
              <a:cs typeface="Arial"/>
              <a:sym typeface="Arial"/>
            </a:endParaRPr>
          </a:p>
          <a:p>
            <a:pPr marL="432000" marR="0" lvl="0" indent="-324019" algn="l" rtl="0">
              <a:spcBef>
                <a:spcPts val="1417"/>
              </a:spcBef>
              <a:spcAft>
                <a:spcPts val="0"/>
              </a:spcAft>
              <a:buClr>
                <a:srgbClr val="000000"/>
              </a:buClr>
              <a:buSzPct val="45000"/>
              <a:buFont typeface="Noto Sans Symbols"/>
              <a:buChar char="●"/>
            </a:pPr>
            <a:r>
              <a:rPr lang="en-US" sz="3200" b="0" i="0" u="none" strike="noStrike" cap="none">
                <a:solidFill>
                  <a:srgbClr val="000000"/>
                </a:solidFill>
                <a:latin typeface="Arial"/>
                <a:ea typeface="Arial"/>
                <a:cs typeface="Arial"/>
                <a:sym typeface="Arial"/>
              </a:rPr>
              <a:t>Trito-Isaiah integrates these two concepts of righteousness which he finds in the preceding two parts of the book.</a:t>
            </a:r>
            <a:endParaRPr sz="3200" b="0" i="0" u="none" strike="noStrike" cap="non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1875</Words>
  <Application>Microsoft Macintosh PowerPoint</Application>
  <PresentationFormat>Custom</PresentationFormat>
  <Paragraphs>144</Paragraphs>
  <Slides>27</Slides>
  <Notes>27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Noto Sans Symbols</vt:lpstr>
      <vt:lpstr>Times New Roman</vt:lpstr>
      <vt:lpstr>Office</vt:lpstr>
      <vt:lpstr>How to Read Isaiah</vt:lpstr>
      <vt:lpstr>Session One: Two Kinds of Righteousness</vt:lpstr>
      <vt:lpstr>PowerPoint Presentation</vt:lpstr>
      <vt:lpstr>Five Great Empires</vt:lpstr>
      <vt:lpstr>Life and Times of Isaiah son of Amoz</vt:lpstr>
      <vt:lpstr>Reasons to think Isaiah didn’t write  Isaiah 40-66</vt:lpstr>
      <vt:lpstr>Responses from traditional  Isaianic authorship view</vt:lpstr>
      <vt:lpstr>Standard Contemporary Scholarly  Theory of Authorship</vt:lpstr>
      <vt:lpstr>Theological Differences:  Two Kinds of Righteousness?</vt:lpstr>
      <vt:lpstr>Theological Differences:  Two Kinds of Righteousness?</vt:lpstr>
      <vt:lpstr>Activity</vt:lpstr>
      <vt:lpstr>Activity</vt:lpstr>
      <vt:lpstr>Concluding Remarks</vt:lpstr>
      <vt:lpstr>Session Two: Who is the Child?</vt:lpstr>
      <vt:lpstr>Isaiah 7:14</vt:lpstr>
      <vt:lpstr>Most popular options  to identify the child:</vt:lpstr>
      <vt:lpstr>Chronology of Isaiah 7-11</vt:lpstr>
      <vt:lpstr>Activity</vt:lpstr>
      <vt:lpstr>Activity</vt:lpstr>
      <vt:lpstr>Concluding Remarks</vt:lpstr>
      <vt:lpstr>The Servant’s Existential Crisis</vt:lpstr>
      <vt:lpstr>Characteristics of the Servant</vt:lpstr>
      <vt:lpstr>Nothingness in Isaiah</vt:lpstr>
      <vt:lpstr>Activity</vt:lpstr>
      <vt:lpstr>Activity</vt:lpstr>
      <vt:lpstr>Concluding Remarks</vt:lpstr>
      <vt:lpstr>Concluding Remarks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James Duguid</dc:creator>
  <cp:lastModifiedBy>Amy Billingsley</cp:lastModifiedBy>
  <cp:revision>1</cp:revision>
  <dcterms:created xsi:type="dcterms:W3CDTF">2025-07-04T08:32:55Z</dcterms:created>
  <dcterms:modified xsi:type="dcterms:W3CDTF">2025-07-10T10:38:00Z</dcterms:modified>
</cp:coreProperties>
</file>